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5" r:id="rId8"/>
    <p:sldId id="267" r:id="rId9"/>
    <p:sldId id="262" r:id="rId10"/>
    <p:sldId id="264" r:id="rId11"/>
    <p:sldId id="263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o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8" autoAdjust="0"/>
    <p:restoredTop sz="94660"/>
  </p:normalViewPr>
  <p:slideViewPr>
    <p:cSldViewPr snapToGrid="0" snapToObjects="1">
      <p:cViewPr>
        <p:scale>
          <a:sx n="69" d="100"/>
          <a:sy n="69" d="100"/>
        </p:scale>
        <p:origin x="-117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88613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7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4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7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3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8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1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4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6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2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6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3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EFBC6A-61A3-C346-A500-B6310B0AFE1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78F22-5A42-DE46-A31B-FF492C20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i.com/Georgikos/Satyroi.html" TargetMode="External"/><Relationship Id="rId2" Type="http://schemas.openxmlformats.org/officeDocument/2006/relationships/hyperlink" Target="http://www.princeton.ed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ods-and-monsters.com/" TargetMode="External"/><Relationship Id="rId4" Type="http://schemas.openxmlformats.org/officeDocument/2006/relationships/hyperlink" Target="http://www.pantheon.org/articles/d/Dionysu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7" y="3033958"/>
            <a:ext cx="3610047" cy="3564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238391"/>
            <a:ext cx="3429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Dionysus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Zoe Brink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82" y="150029"/>
            <a:ext cx="39719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Specific Myths Associated with Dionysus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3015" y="2961564"/>
            <a:ext cx="6441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-The Wanderings of Dionysus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-tells the story of the adventures Dionysus experienced while spreading wine making techniques and his religious cult ideas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Modern Connections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2570" y="2129051"/>
            <a:ext cx="7936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-Wine is a very common alcoholic beverage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-Ariadne Auf Naxos by Richard Strauss (opera that tells the story of how Dionysus meets his wife)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77" y="3120572"/>
            <a:ext cx="2593123" cy="3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4816" y="-261256"/>
            <a:ext cx="6947127" cy="3488266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057" y="3227010"/>
            <a:ext cx="7612745" cy="254018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www.princeton.edu/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www.theoi.com/Georgikos/Satyroi.html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http://www.pantheon.org/articles/d/Dionysus.html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http://www.gods-and-monsters.com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Who was he?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2289629"/>
            <a:ext cx="7704667" cy="333281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Parents were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Semele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(daughter of Cadmus) and Zeus OR Persephone and Zeus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later created Olympian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Turned into the God of wine,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ectasy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festivity, madness, and theatre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-associated with mysterious religious cults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-referred to as the “Bull Horned God” because one of his common forms is the bull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only God who comes from a mortal parent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2" y="285311"/>
            <a:ext cx="8573696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08" y="1714246"/>
            <a:ext cx="2665025" cy="3069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Adult Appearance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Dark, curly hair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Dark, curly beard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Depicted with grapes, ivy leaves, and wine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Carried the Thyrsus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-staff covered in vines</a:t>
            </a: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43" y="709384"/>
            <a:ext cx="1747157" cy="50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Story of his Birth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285" y="1600201"/>
            <a:ext cx="77724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One version: 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-Zeus got with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Semele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she was to give birth to Dionysus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-Hera convinced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Semele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to ask Zeus to reveal himself to her in his true form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-the intensity of Zeus’ power was too much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-thunderbolts struck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Semele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killed her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-To save his son, Zeus removed Dionysus from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Semele’s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womb and put him in his thigh until Dionysus was mature enough to be born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4" y="156029"/>
            <a:ext cx="4966607" cy="662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story of his birth…continued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Second version: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-Zeus got with Persephone (Hades wife) and she was to give birth to Dionysus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-after Dionysus was born, Hera got the Titans to lure Dionysus to them with toys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-they ate all of baby Dionysus except his heart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Contraversial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either Athena, Rhea, or Demeter saved him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-Zeus recreated Dionysus using his heart and implanted him into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Semele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-she gave birth to the new Dionysus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Zagreus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3" y="2157853"/>
            <a:ext cx="3947886" cy="2816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60" y="1780584"/>
            <a:ext cx="4397452" cy="35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 happens next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-Zeus sent Dionysus to Mount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Nysa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to be protected from Hera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-Does not live on Olympus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-he lives with the Nymphs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-here, he invented the art of wine making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-he travelled the world with his partying followers (the maenads) spreading new techniques in wine making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Maenads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0457" y="2656114"/>
            <a:ext cx="67364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female followers were called the Maenads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-most significant members of the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Thiasus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(Dionysus’ entourage)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-accompanied Dionysus in his travels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-name translates as “raving ones”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-they would often be depicted as drunk and wild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-in this state, they would hunt down and eat animals, men, and children </a:t>
            </a:r>
          </a:p>
        </p:txBody>
      </p:sp>
      <p:sp>
        <p:nvSpPr>
          <p:cNvPr id="5" name="Oval 4"/>
          <p:cNvSpPr/>
          <p:nvPr/>
        </p:nvSpPr>
        <p:spPr>
          <a:xfrm>
            <a:off x="1436914" y="2844800"/>
            <a:ext cx="87086" cy="87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8" y="0"/>
            <a:ext cx="4927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Satyrs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These were the male followers of Dionysus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-animal like men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-usually seen drinking and dancing as well as playing tambourines and flutes (the instruments of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bacchic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orgy)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-did not accompany Dionysus in his travels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-unlike the Maenads, they had several “favorite” Gods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4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Life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Dionysus married Ariadne (daughter of King Minos)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Had 6 children together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-despite his madness and love of wine, he was always faithful to Ariadne and they were happy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-it was uncommon for any God to be faithful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184</TotalTime>
  <Words>554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Parallax</vt:lpstr>
      <vt:lpstr>Dionysus</vt:lpstr>
      <vt:lpstr>Who was he?</vt:lpstr>
      <vt:lpstr>Adult Appearance</vt:lpstr>
      <vt:lpstr>The Story of his Birth</vt:lpstr>
      <vt:lpstr>The story of his birth…continued</vt:lpstr>
      <vt:lpstr>What happens next</vt:lpstr>
      <vt:lpstr>The Maenads</vt:lpstr>
      <vt:lpstr>The Satyrs</vt:lpstr>
      <vt:lpstr>Life</vt:lpstr>
      <vt:lpstr>Specific Myths Associated with Dionysus</vt:lpstr>
      <vt:lpstr>Modern Connections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Dionysus</dc:title>
  <dc:creator>zoe</dc:creator>
  <cp:lastModifiedBy>Gebhardt, Karleen</cp:lastModifiedBy>
  <cp:revision>18</cp:revision>
  <dcterms:created xsi:type="dcterms:W3CDTF">2014-04-16T16:35:01Z</dcterms:created>
  <dcterms:modified xsi:type="dcterms:W3CDTF">2014-04-22T16:35:40Z</dcterms:modified>
</cp:coreProperties>
</file>