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5"/>
  </p:notesMasterIdLst>
  <p:handoutMasterIdLst>
    <p:handoutMasterId r:id="rId26"/>
  </p:handoutMasterIdLst>
  <p:sldIdLst>
    <p:sldId id="265" r:id="rId3"/>
    <p:sldId id="270" r:id="rId4"/>
    <p:sldId id="274" r:id="rId5"/>
    <p:sldId id="276" r:id="rId6"/>
    <p:sldId id="281" r:id="rId7"/>
    <p:sldId id="283" r:id="rId8"/>
    <p:sldId id="271" r:id="rId9"/>
    <p:sldId id="272" r:id="rId10"/>
    <p:sldId id="284" r:id="rId11"/>
    <p:sldId id="285" r:id="rId12"/>
    <p:sldId id="279" r:id="rId13"/>
    <p:sldId id="277" r:id="rId14"/>
    <p:sldId id="278" r:id="rId15"/>
    <p:sldId id="286" r:id="rId16"/>
    <p:sldId id="288" r:id="rId17"/>
    <p:sldId id="289" r:id="rId18"/>
    <p:sldId id="291" r:id="rId19"/>
    <p:sldId id="292" r:id="rId20"/>
    <p:sldId id="293" r:id="rId21"/>
    <p:sldId id="295" r:id="rId22"/>
    <p:sldId id="294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60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KGcR2Cnd9w" TargetMode="External"/><Relationship Id="rId2" Type="http://schemas.openxmlformats.org/officeDocument/2006/relationships/hyperlink" Target="http://www.youtube.com/watch?v=Ss7OcumluzU" TargetMode="External"/><Relationship Id="rId1" Type="http://schemas.openxmlformats.org/officeDocument/2006/relationships/hyperlink" Target="https://www.youtube.com/watch?v=aDnaMpMzviw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KGcR2Cnd9w" TargetMode="External"/><Relationship Id="rId2" Type="http://schemas.openxmlformats.org/officeDocument/2006/relationships/hyperlink" Target="http://www.youtube.com/watch?v=Ss7OcumluzU" TargetMode="External"/><Relationship Id="rId1" Type="http://schemas.openxmlformats.org/officeDocument/2006/relationships/hyperlink" Target="https://www.youtube.com/watch?v=aDnaMpMzvi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5F0C5-0AAB-400D-AC94-99A2FEC3F8EF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AC912B-D17C-449E-B52A-9030B4D5D5D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Plot</a:t>
          </a:r>
          <a:endParaRPr lang="en-US" dirty="0"/>
        </a:p>
      </dgm:t>
    </dgm:pt>
    <dgm:pt modelId="{0C1BF618-69C1-4D83-B741-B28065515BC9}" type="parTrans" cxnId="{CA32F315-BB75-479A-B9CF-D1D53C70A405}">
      <dgm:prSet/>
      <dgm:spPr/>
      <dgm:t>
        <a:bodyPr/>
        <a:lstStyle/>
        <a:p>
          <a:endParaRPr lang="en-US"/>
        </a:p>
      </dgm:t>
    </dgm:pt>
    <dgm:pt modelId="{D28708CB-64A7-4DE6-846D-BE42E7D1200C}" type="sibTrans" cxnId="{CA32F315-BB75-479A-B9CF-D1D53C70A405}">
      <dgm:prSet/>
      <dgm:spPr/>
      <dgm:t>
        <a:bodyPr/>
        <a:lstStyle/>
        <a:p>
          <a:endParaRPr lang="en-US"/>
        </a:p>
      </dgm:t>
    </dgm:pt>
    <dgm:pt modelId="{7403EE6E-36E4-4CAA-97E0-FCB9279A1D7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latin typeface="Stencil" panose="040409050D0802020404" pitchFamily="82" charset="0"/>
            </a:rPr>
            <a:t>Conflict</a:t>
          </a:r>
          <a:endParaRPr lang="en-US" dirty="0">
            <a:latin typeface="Stencil" panose="040409050D0802020404" pitchFamily="82" charset="0"/>
          </a:endParaRPr>
        </a:p>
      </dgm:t>
    </dgm:pt>
    <dgm:pt modelId="{CD128522-3C3C-4FAF-B631-34F3F4638862}" type="parTrans" cxnId="{49E6D9DD-D23E-4810-BC61-AC8788B4180F}">
      <dgm:prSet/>
      <dgm:spPr/>
      <dgm:t>
        <a:bodyPr/>
        <a:lstStyle/>
        <a:p>
          <a:endParaRPr lang="en-US"/>
        </a:p>
      </dgm:t>
    </dgm:pt>
    <dgm:pt modelId="{34C74EAC-57EF-4B39-B278-8ADE92511487}" type="sibTrans" cxnId="{49E6D9DD-D23E-4810-BC61-AC8788B4180F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2C90C6D-1B62-4217-AA5A-A884A5621F8B}">
      <dgm:prSet phldrT="[Text]"/>
      <dgm:spPr/>
      <dgm:t>
        <a:bodyPr/>
        <a:lstStyle/>
        <a:p>
          <a:r>
            <a:rPr lang="en-US" dirty="0" smtClean="0">
              <a:latin typeface="Berlin Sans FB" panose="020E0602020502020306" pitchFamily="34" charset="0"/>
            </a:rPr>
            <a:t>Characters</a:t>
          </a:r>
          <a:endParaRPr lang="en-US" dirty="0">
            <a:latin typeface="Berlin Sans FB" panose="020E0602020502020306" pitchFamily="34" charset="0"/>
          </a:endParaRPr>
        </a:p>
      </dgm:t>
    </dgm:pt>
    <dgm:pt modelId="{EE0AE91D-67D2-4A86-9604-F5646EF7F705}" type="parTrans" cxnId="{272A8909-C2F8-493C-B9E6-FBC6A782C6C9}">
      <dgm:prSet/>
      <dgm:spPr/>
      <dgm:t>
        <a:bodyPr/>
        <a:lstStyle/>
        <a:p>
          <a:endParaRPr lang="en-US"/>
        </a:p>
      </dgm:t>
    </dgm:pt>
    <dgm:pt modelId="{40C0E2FA-BFA0-4DBE-9EAA-9CF421DDFEC9}" type="sibTrans" cxnId="{272A8909-C2F8-493C-B9E6-FBC6A782C6C9}">
      <dgm:prSet/>
      <dgm:spPr/>
      <dgm:t>
        <a:bodyPr/>
        <a:lstStyle/>
        <a:p>
          <a:endParaRPr lang="en-US"/>
        </a:p>
      </dgm:t>
    </dgm:pt>
    <dgm:pt modelId="{E5BE5249-258B-4F7B-A84C-887B2A8FADFD}">
      <dgm:prSet phldrT="[Text]"/>
      <dgm:spPr/>
      <dgm:t>
        <a:bodyPr/>
        <a:lstStyle/>
        <a:p>
          <a:r>
            <a:rPr lang="en-US" dirty="0" smtClean="0">
              <a:latin typeface="Elephant" panose="02020904090505020303" pitchFamily="18" charset="0"/>
            </a:rPr>
            <a:t>Setting</a:t>
          </a:r>
          <a:endParaRPr lang="en-US" dirty="0">
            <a:latin typeface="Elephant" panose="02020904090505020303" pitchFamily="18" charset="0"/>
          </a:endParaRPr>
        </a:p>
      </dgm:t>
    </dgm:pt>
    <dgm:pt modelId="{741C979A-915D-4172-B8A5-34909D9EB624}" type="parTrans" cxnId="{1D2BEFFC-C3EF-4C37-B9E9-6C826170A99D}">
      <dgm:prSet/>
      <dgm:spPr/>
      <dgm:t>
        <a:bodyPr/>
        <a:lstStyle/>
        <a:p>
          <a:endParaRPr lang="en-US"/>
        </a:p>
      </dgm:t>
    </dgm:pt>
    <dgm:pt modelId="{6FAC6691-473C-450C-85BF-FBF4A21A9A51}" type="sibTrans" cxnId="{1D2BEFFC-C3EF-4C37-B9E9-6C826170A99D}">
      <dgm:prSet/>
      <dgm:spPr/>
      <dgm:t>
        <a:bodyPr/>
        <a:lstStyle/>
        <a:p>
          <a:endParaRPr lang="en-US"/>
        </a:p>
      </dgm:t>
    </dgm:pt>
    <dgm:pt modelId="{C3D43B27-DC72-4CBC-BD31-F57DEDC1CB2A}">
      <dgm:prSet phldrT="[Text]"/>
      <dgm:spPr/>
      <dgm:t>
        <a:bodyPr/>
        <a:lstStyle/>
        <a:p>
          <a:r>
            <a:rPr lang="en-US" dirty="0" smtClean="0"/>
            <a:t>Theme</a:t>
          </a:r>
          <a:endParaRPr lang="en-US" dirty="0"/>
        </a:p>
      </dgm:t>
    </dgm:pt>
    <dgm:pt modelId="{A711723A-1374-4504-9B6B-547D5930494E}" type="parTrans" cxnId="{3B4CF1B2-1E69-4D60-81F7-9F72D38FF8BF}">
      <dgm:prSet/>
      <dgm:spPr/>
      <dgm:t>
        <a:bodyPr/>
        <a:lstStyle/>
        <a:p>
          <a:endParaRPr lang="en-US"/>
        </a:p>
      </dgm:t>
    </dgm:pt>
    <dgm:pt modelId="{2D379EBC-A6B9-486C-940A-D8259470CFFA}" type="sibTrans" cxnId="{3B4CF1B2-1E69-4D60-81F7-9F72D38FF8BF}">
      <dgm:prSet/>
      <dgm:spPr/>
      <dgm:t>
        <a:bodyPr/>
        <a:lstStyle/>
        <a:p>
          <a:endParaRPr lang="en-US"/>
        </a:p>
      </dgm:t>
    </dgm:pt>
    <dgm:pt modelId="{2151FD56-6D69-4E5B-83C5-D234E5D9668E}" type="pres">
      <dgm:prSet presAssocID="{9585F0C5-0AAB-400D-AC94-99A2FEC3F8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3E486-AA00-4317-97B5-5C14E91B6FD4}" type="pres">
      <dgm:prSet presAssocID="{94AC912B-D17C-449E-B52A-9030B4D5D5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9C40F-C66E-401A-9698-277D3D801DD3}" type="pres">
      <dgm:prSet presAssocID="{94AC912B-D17C-449E-B52A-9030B4D5D5DD}" presName="spNode" presStyleCnt="0"/>
      <dgm:spPr/>
    </dgm:pt>
    <dgm:pt modelId="{4D9BFFB1-5530-4F2D-A5D3-20FC78C6686C}" type="pres">
      <dgm:prSet presAssocID="{D28708CB-64A7-4DE6-846D-BE42E7D1200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EEBA16D-9875-41A6-982D-A11B178B17BA}" type="pres">
      <dgm:prSet presAssocID="{7403EE6E-36E4-4CAA-97E0-FCB9279A1D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90119-5585-4041-83F0-3F3E049F5E6F}" type="pres">
      <dgm:prSet presAssocID="{7403EE6E-36E4-4CAA-97E0-FCB9279A1D76}" presName="spNode" presStyleCnt="0"/>
      <dgm:spPr/>
    </dgm:pt>
    <dgm:pt modelId="{F7B546B1-4057-42CB-859D-EB44C3B992DE}" type="pres">
      <dgm:prSet presAssocID="{34C74EAC-57EF-4B39-B278-8ADE9251148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DA0B788-D386-4878-BC07-DD7601EF470A}" type="pres">
      <dgm:prSet presAssocID="{92C90C6D-1B62-4217-AA5A-A884A5621F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6A941-A61E-44F1-BD3C-D0FDA275503C}" type="pres">
      <dgm:prSet presAssocID="{92C90C6D-1B62-4217-AA5A-A884A5621F8B}" presName="spNode" presStyleCnt="0"/>
      <dgm:spPr/>
    </dgm:pt>
    <dgm:pt modelId="{43414786-619E-4E4D-8A87-7FA40DCC8F68}" type="pres">
      <dgm:prSet presAssocID="{40C0E2FA-BFA0-4DBE-9EAA-9CF421DDFEC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04C7DF7-C28B-4CA5-960B-DE0BA2E330FD}" type="pres">
      <dgm:prSet presAssocID="{E5BE5249-258B-4F7B-A84C-887B2A8FAD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DF3BA-6652-4CF7-8EFD-9C07AD7DC4F9}" type="pres">
      <dgm:prSet presAssocID="{E5BE5249-258B-4F7B-A84C-887B2A8FADFD}" presName="spNode" presStyleCnt="0"/>
      <dgm:spPr/>
    </dgm:pt>
    <dgm:pt modelId="{03515182-C528-4F75-9823-B93032A8CD9D}" type="pres">
      <dgm:prSet presAssocID="{6FAC6691-473C-450C-85BF-FBF4A21A9A5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053E119-44BB-43C1-82B8-D09B0D3B3344}" type="pres">
      <dgm:prSet presAssocID="{C3D43B27-DC72-4CBC-BD31-F57DEDC1CB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211C5-0938-4B88-AA04-6F75BE772574}" type="pres">
      <dgm:prSet presAssocID="{C3D43B27-DC72-4CBC-BD31-F57DEDC1CB2A}" presName="spNode" presStyleCnt="0"/>
      <dgm:spPr/>
    </dgm:pt>
    <dgm:pt modelId="{391FB574-CB7A-4378-B2B3-39308E8DFF9F}" type="pres">
      <dgm:prSet presAssocID="{2D379EBC-A6B9-486C-940A-D8259470CFF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BFC7DDB-D8D0-4154-8560-9E662411A7C0}" type="presOf" srcId="{6FAC6691-473C-450C-85BF-FBF4A21A9A51}" destId="{03515182-C528-4F75-9823-B93032A8CD9D}" srcOrd="0" destOrd="0" presId="urn:microsoft.com/office/officeart/2005/8/layout/cycle6"/>
    <dgm:cxn modelId="{3B4CF1B2-1E69-4D60-81F7-9F72D38FF8BF}" srcId="{9585F0C5-0AAB-400D-AC94-99A2FEC3F8EF}" destId="{C3D43B27-DC72-4CBC-BD31-F57DEDC1CB2A}" srcOrd="4" destOrd="0" parTransId="{A711723A-1374-4504-9B6B-547D5930494E}" sibTransId="{2D379EBC-A6B9-486C-940A-D8259470CFFA}"/>
    <dgm:cxn modelId="{FCFD910E-E730-4819-B70D-49FE1B6FFC5B}" type="presOf" srcId="{C3D43B27-DC72-4CBC-BD31-F57DEDC1CB2A}" destId="{B053E119-44BB-43C1-82B8-D09B0D3B3344}" srcOrd="0" destOrd="0" presId="urn:microsoft.com/office/officeart/2005/8/layout/cycle6"/>
    <dgm:cxn modelId="{CA32F315-BB75-479A-B9CF-D1D53C70A405}" srcId="{9585F0C5-0AAB-400D-AC94-99A2FEC3F8EF}" destId="{94AC912B-D17C-449E-B52A-9030B4D5D5DD}" srcOrd="0" destOrd="0" parTransId="{0C1BF618-69C1-4D83-B741-B28065515BC9}" sibTransId="{D28708CB-64A7-4DE6-846D-BE42E7D1200C}"/>
    <dgm:cxn modelId="{1D2BEFFC-C3EF-4C37-B9E9-6C826170A99D}" srcId="{9585F0C5-0AAB-400D-AC94-99A2FEC3F8EF}" destId="{E5BE5249-258B-4F7B-A84C-887B2A8FADFD}" srcOrd="3" destOrd="0" parTransId="{741C979A-915D-4172-B8A5-34909D9EB624}" sibTransId="{6FAC6691-473C-450C-85BF-FBF4A21A9A51}"/>
    <dgm:cxn modelId="{149E0D00-277C-4777-9ADB-D237988C55A7}" type="presOf" srcId="{40C0E2FA-BFA0-4DBE-9EAA-9CF421DDFEC9}" destId="{43414786-619E-4E4D-8A87-7FA40DCC8F68}" srcOrd="0" destOrd="0" presId="urn:microsoft.com/office/officeart/2005/8/layout/cycle6"/>
    <dgm:cxn modelId="{7C176DC0-4AE0-4C5F-97DD-83BCACC13196}" type="presOf" srcId="{9585F0C5-0AAB-400D-AC94-99A2FEC3F8EF}" destId="{2151FD56-6D69-4E5B-83C5-D234E5D9668E}" srcOrd="0" destOrd="0" presId="urn:microsoft.com/office/officeart/2005/8/layout/cycle6"/>
    <dgm:cxn modelId="{272A8909-C2F8-493C-B9E6-FBC6A782C6C9}" srcId="{9585F0C5-0AAB-400D-AC94-99A2FEC3F8EF}" destId="{92C90C6D-1B62-4217-AA5A-A884A5621F8B}" srcOrd="2" destOrd="0" parTransId="{EE0AE91D-67D2-4A86-9604-F5646EF7F705}" sibTransId="{40C0E2FA-BFA0-4DBE-9EAA-9CF421DDFEC9}"/>
    <dgm:cxn modelId="{A87C53DF-EC3F-4877-B433-21CC74074A8A}" type="presOf" srcId="{94AC912B-D17C-449E-B52A-9030B4D5D5DD}" destId="{F433E486-AA00-4317-97B5-5C14E91B6FD4}" srcOrd="0" destOrd="0" presId="urn:microsoft.com/office/officeart/2005/8/layout/cycle6"/>
    <dgm:cxn modelId="{F8BAA65D-74F8-476A-ADE6-68CF5AB3578C}" type="presOf" srcId="{7403EE6E-36E4-4CAA-97E0-FCB9279A1D76}" destId="{9EEBA16D-9875-41A6-982D-A11B178B17BA}" srcOrd="0" destOrd="0" presId="urn:microsoft.com/office/officeart/2005/8/layout/cycle6"/>
    <dgm:cxn modelId="{64432FDE-EEAE-4230-8F07-4CD3590874B2}" type="presOf" srcId="{2D379EBC-A6B9-486C-940A-D8259470CFFA}" destId="{391FB574-CB7A-4378-B2B3-39308E8DFF9F}" srcOrd="0" destOrd="0" presId="urn:microsoft.com/office/officeart/2005/8/layout/cycle6"/>
    <dgm:cxn modelId="{6CECD4F3-A926-41DE-B763-23AF2370FD9A}" type="presOf" srcId="{34C74EAC-57EF-4B39-B278-8ADE92511487}" destId="{F7B546B1-4057-42CB-859D-EB44C3B992DE}" srcOrd="0" destOrd="0" presId="urn:microsoft.com/office/officeart/2005/8/layout/cycle6"/>
    <dgm:cxn modelId="{3B2122DE-8DFF-466C-A425-23FA0B0E6FD6}" type="presOf" srcId="{E5BE5249-258B-4F7B-A84C-887B2A8FADFD}" destId="{704C7DF7-C28B-4CA5-960B-DE0BA2E330FD}" srcOrd="0" destOrd="0" presId="urn:microsoft.com/office/officeart/2005/8/layout/cycle6"/>
    <dgm:cxn modelId="{49E6D9DD-D23E-4810-BC61-AC8788B4180F}" srcId="{9585F0C5-0AAB-400D-AC94-99A2FEC3F8EF}" destId="{7403EE6E-36E4-4CAA-97E0-FCB9279A1D76}" srcOrd="1" destOrd="0" parTransId="{CD128522-3C3C-4FAF-B631-34F3F4638862}" sibTransId="{34C74EAC-57EF-4B39-B278-8ADE92511487}"/>
    <dgm:cxn modelId="{2F7B112B-AD6C-4DAB-A5BB-D20A387A1248}" type="presOf" srcId="{92C90C6D-1B62-4217-AA5A-A884A5621F8B}" destId="{6DA0B788-D386-4878-BC07-DD7601EF470A}" srcOrd="0" destOrd="0" presId="urn:microsoft.com/office/officeart/2005/8/layout/cycle6"/>
    <dgm:cxn modelId="{10F94703-DCE4-4950-A67B-4ED44A01CCD7}" type="presOf" srcId="{D28708CB-64A7-4DE6-846D-BE42E7D1200C}" destId="{4D9BFFB1-5530-4F2D-A5D3-20FC78C6686C}" srcOrd="0" destOrd="0" presId="urn:microsoft.com/office/officeart/2005/8/layout/cycle6"/>
    <dgm:cxn modelId="{9CF14D32-7CD6-4F63-85D7-7D6811984D8F}" type="presParOf" srcId="{2151FD56-6D69-4E5B-83C5-D234E5D9668E}" destId="{F433E486-AA00-4317-97B5-5C14E91B6FD4}" srcOrd="0" destOrd="0" presId="urn:microsoft.com/office/officeart/2005/8/layout/cycle6"/>
    <dgm:cxn modelId="{6AE005DF-E5EE-4DDB-9330-253C5AAF376B}" type="presParOf" srcId="{2151FD56-6D69-4E5B-83C5-D234E5D9668E}" destId="{F619C40F-C66E-401A-9698-277D3D801DD3}" srcOrd="1" destOrd="0" presId="urn:microsoft.com/office/officeart/2005/8/layout/cycle6"/>
    <dgm:cxn modelId="{9BD7E6A8-E547-40F5-96BF-756ED54BF310}" type="presParOf" srcId="{2151FD56-6D69-4E5B-83C5-D234E5D9668E}" destId="{4D9BFFB1-5530-4F2D-A5D3-20FC78C6686C}" srcOrd="2" destOrd="0" presId="urn:microsoft.com/office/officeart/2005/8/layout/cycle6"/>
    <dgm:cxn modelId="{3C18D358-A13E-462F-A85E-13314495E1A1}" type="presParOf" srcId="{2151FD56-6D69-4E5B-83C5-D234E5D9668E}" destId="{9EEBA16D-9875-41A6-982D-A11B178B17BA}" srcOrd="3" destOrd="0" presId="urn:microsoft.com/office/officeart/2005/8/layout/cycle6"/>
    <dgm:cxn modelId="{C3E63212-D238-420C-8580-328F452536FB}" type="presParOf" srcId="{2151FD56-6D69-4E5B-83C5-D234E5D9668E}" destId="{8BC90119-5585-4041-83F0-3F3E049F5E6F}" srcOrd="4" destOrd="0" presId="urn:microsoft.com/office/officeart/2005/8/layout/cycle6"/>
    <dgm:cxn modelId="{56834CCD-2CC1-407B-BE30-03D8175E30F9}" type="presParOf" srcId="{2151FD56-6D69-4E5B-83C5-D234E5D9668E}" destId="{F7B546B1-4057-42CB-859D-EB44C3B992DE}" srcOrd="5" destOrd="0" presId="urn:microsoft.com/office/officeart/2005/8/layout/cycle6"/>
    <dgm:cxn modelId="{073CCBC6-B292-4A07-A528-0716CED4C2FB}" type="presParOf" srcId="{2151FD56-6D69-4E5B-83C5-D234E5D9668E}" destId="{6DA0B788-D386-4878-BC07-DD7601EF470A}" srcOrd="6" destOrd="0" presId="urn:microsoft.com/office/officeart/2005/8/layout/cycle6"/>
    <dgm:cxn modelId="{AE4B46F1-261B-44FD-9937-42BB5DD2634C}" type="presParOf" srcId="{2151FD56-6D69-4E5B-83C5-D234E5D9668E}" destId="{3246A941-A61E-44F1-BD3C-D0FDA275503C}" srcOrd="7" destOrd="0" presId="urn:microsoft.com/office/officeart/2005/8/layout/cycle6"/>
    <dgm:cxn modelId="{1F3039EA-8848-495B-957E-F368EAA3B60E}" type="presParOf" srcId="{2151FD56-6D69-4E5B-83C5-D234E5D9668E}" destId="{43414786-619E-4E4D-8A87-7FA40DCC8F68}" srcOrd="8" destOrd="0" presId="urn:microsoft.com/office/officeart/2005/8/layout/cycle6"/>
    <dgm:cxn modelId="{DC386427-6A2F-4EBE-810B-4846CDFBC2C3}" type="presParOf" srcId="{2151FD56-6D69-4E5B-83C5-D234E5D9668E}" destId="{704C7DF7-C28B-4CA5-960B-DE0BA2E330FD}" srcOrd="9" destOrd="0" presId="urn:microsoft.com/office/officeart/2005/8/layout/cycle6"/>
    <dgm:cxn modelId="{4350AF62-B2A4-4C55-93D3-0F9798854369}" type="presParOf" srcId="{2151FD56-6D69-4E5B-83C5-D234E5D9668E}" destId="{153DF3BA-6652-4CF7-8EFD-9C07AD7DC4F9}" srcOrd="10" destOrd="0" presId="urn:microsoft.com/office/officeart/2005/8/layout/cycle6"/>
    <dgm:cxn modelId="{D4258BB4-35DF-4AA5-A054-ED8318708519}" type="presParOf" srcId="{2151FD56-6D69-4E5B-83C5-D234E5D9668E}" destId="{03515182-C528-4F75-9823-B93032A8CD9D}" srcOrd="11" destOrd="0" presId="urn:microsoft.com/office/officeart/2005/8/layout/cycle6"/>
    <dgm:cxn modelId="{6D98135E-AE39-4E3E-9C22-78353E496AAB}" type="presParOf" srcId="{2151FD56-6D69-4E5B-83C5-D234E5D9668E}" destId="{B053E119-44BB-43C1-82B8-D09B0D3B3344}" srcOrd="12" destOrd="0" presId="urn:microsoft.com/office/officeart/2005/8/layout/cycle6"/>
    <dgm:cxn modelId="{775B92D7-D8A3-4323-953B-0442CB6BE0BE}" type="presParOf" srcId="{2151FD56-6D69-4E5B-83C5-D234E5D9668E}" destId="{271211C5-0938-4B88-AA04-6F75BE772574}" srcOrd="13" destOrd="0" presId="urn:microsoft.com/office/officeart/2005/8/layout/cycle6"/>
    <dgm:cxn modelId="{3FC723F9-7E84-4FA9-A324-3F9FB256F2D0}" type="presParOf" srcId="{2151FD56-6D69-4E5B-83C5-D234E5D9668E}" destId="{391FB574-CB7A-4378-B2B3-39308E8DFF9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D93DB-A525-45A0-88A6-D9DA35EB5D7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B77B89E-57B2-4237-9A62-17C27BCFA2B8}">
      <dgm:prSet phldrT="[Text]"/>
      <dgm:spPr/>
      <dgm:t>
        <a:bodyPr/>
        <a:lstStyle/>
        <a:p>
          <a:r>
            <a:rPr lang="en-US" dirty="0" smtClean="0">
              <a:latin typeface="Stencil" panose="040409050D0802020404" pitchFamily="82" charset="0"/>
            </a:rPr>
            <a:t>Conflict</a:t>
          </a:r>
          <a:endParaRPr lang="en-US" dirty="0">
            <a:latin typeface="Stencil" panose="040409050D0802020404" pitchFamily="82" charset="0"/>
          </a:endParaRPr>
        </a:p>
      </dgm:t>
    </dgm:pt>
    <dgm:pt modelId="{42EC0D27-D667-4FD8-A1BF-CB2EBFED9E07}" type="parTrans" cxnId="{184192DD-7A36-41C7-B25B-355FF16AE858}">
      <dgm:prSet/>
      <dgm:spPr/>
      <dgm:t>
        <a:bodyPr/>
        <a:lstStyle/>
        <a:p>
          <a:endParaRPr lang="en-US"/>
        </a:p>
      </dgm:t>
    </dgm:pt>
    <dgm:pt modelId="{D39FB818-0BA3-41EA-820F-FC1CCAACE4D0}" type="sibTrans" cxnId="{184192DD-7A36-41C7-B25B-355FF16AE858}">
      <dgm:prSet/>
      <dgm:spPr/>
      <dgm:t>
        <a:bodyPr/>
        <a:lstStyle/>
        <a:p>
          <a:endParaRPr lang="en-US"/>
        </a:p>
      </dgm:t>
    </dgm:pt>
    <dgm:pt modelId="{C9B3CAF4-83C6-4163-9203-9644CA855C8A}">
      <dgm:prSet phldrT="[Text]"/>
      <dgm:spPr/>
      <dgm:t>
        <a:bodyPr/>
        <a:lstStyle/>
        <a:p>
          <a:r>
            <a:rPr lang="en-US" dirty="0" smtClean="0">
              <a:latin typeface="Stencil" panose="040409050D0802020404" pitchFamily="82" charset="0"/>
            </a:rPr>
            <a:t>External</a:t>
          </a:r>
          <a:endParaRPr lang="en-US" dirty="0">
            <a:latin typeface="Stencil" panose="040409050D0802020404" pitchFamily="82" charset="0"/>
          </a:endParaRPr>
        </a:p>
      </dgm:t>
    </dgm:pt>
    <dgm:pt modelId="{2D0C13B8-9F89-4861-9AD6-003336581A7A}" type="parTrans" cxnId="{7A0B5AC7-B5D5-4EA9-8E04-6FFCA434EC38}">
      <dgm:prSet/>
      <dgm:spPr/>
      <dgm:t>
        <a:bodyPr/>
        <a:lstStyle/>
        <a:p>
          <a:endParaRPr lang="en-US"/>
        </a:p>
      </dgm:t>
    </dgm:pt>
    <dgm:pt modelId="{3EE53A7A-E58C-42EC-90EF-E769440F4493}" type="sibTrans" cxnId="{7A0B5AC7-B5D5-4EA9-8E04-6FFCA434EC38}">
      <dgm:prSet/>
      <dgm:spPr/>
      <dgm:t>
        <a:bodyPr/>
        <a:lstStyle/>
        <a:p>
          <a:endParaRPr lang="en-US"/>
        </a:p>
      </dgm:t>
    </dgm:pt>
    <dgm:pt modelId="{9451A789-AD09-4B16-8999-93C17C2C1ACB}">
      <dgm:prSet phldrT="[Text]"/>
      <dgm:spPr/>
      <dgm:t>
        <a:bodyPr/>
        <a:lstStyle/>
        <a:p>
          <a:r>
            <a:rPr lang="en-US" dirty="0" smtClean="0">
              <a:latin typeface="Stencil" panose="040409050D0802020404" pitchFamily="82" charset="0"/>
            </a:rPr>
            <a:t>Man </a:t>
          </a:r>
          <a:r>
            <a:rPr lang="en-US" dirty="0" smtClean="0">
              <a:latin typeface="Stencil" panose="040409050D0802020404" pitchFamily="82" charset="0"/>
              <a:hlinkClick xmlns:r="http://schemas.openxmlformats.org/officeDocument/2006/relationships" r:id="rId1" tooltip="http://www.youtube.com/watch?v=bKGcR2Cnd9w"/>
            </a:rPr>
            <a:t>vs</a:t>
          </a:r>
          <a:r>
            <a:rPr lang="en-US" dirty="0" smtClean="0">
              <a:latin typeface="Stencil" panose="040409050D0802020404" pitchFamily="82" charset="0"/>
            </a:rPr>
            <a:t>. Man</a:t>
          </a:r>
          <a:endParaRPr lang="en-US" dirty="0">
            <a:latin typeface="Stencil" panose="040409050D0802020404" pitchFamily="82" charset="0"/>
          </a:endParaRPr>
        </a:p>
      </dgm:t>
    </dgm:pt>
    <dgm:pt modelId="{3316432B-38A6-4BFE-B337-34B3C2C3827A}" type="parTrans" cxnId="{4F32E67B-04D3-41C1-9C57-1BC2C2046D7B}">
      <dgm:prSet/>
      <dgm:spPr/>
      <dgm:t>
        <a:bodyPr/>
        <a:lstStyle/>
        <a:p>
          <a:endParaRPr lang="en-US"/>
        </a:p>
      </dgm:t>
    </dgm:pt>
    <dgm:pt modelId="{756C6111-092A-4BD4-9330-678FD268D7F6}" type="sibTrans" cxnId="{4F32E67B-04D3-41C1-9C57-1BC2C2046D7B}">
      <dgm:prSet/>
      <dgm:spPr/>
      <dgm:t>
        <a:bodyPr/>
        <a:lstStyle/>
        <a:p>
          <a:endParaRPr lang="en-US"/>
        </a:p>
      </dgm:t>
    </dgm:pt>
    <dgm:pt modelId="{DFE2534E-3751-4A1D-9C7F-F27726E3F9A3}">
      <dgm:prSet phldrT="[Text]"/>
      <dgm:spPr/>
      <dgm:t>
        <a:bodyPr/>
        <a:lstStyle/>
        <a:p>
          <a:r>
            <a:rPr lang="en-US" dirty="0" smtClean="0">
              <a:latin typeface="Stencil" panose="040409050D0802020404" pitchFamily="82" charset="0"/>
            </a:rPr>
            <a:t>Man </a:t>
          </a:r>
          <a:r>
            <a:rPr lang="en-US" dirty="0" smtClean="0">
              <a:latin typeface="Stencil" panose="040409050D0802020404" pitchFamily="82" charset="0"/>
              <a:hlinkClick xmlns:r="http://schemas.openxmlformats.org/officeDocument/2006/relationships" r:id="rId2" tooltip="http://www.youtube.com/watch?v=Ss7OcumluzU"/>
            </a:rPr>
            <a:t>vs</a:t>
          </a:r>
          <a:r>
            <a:rPr lang="en-US" dirty="0" smtClean="0">
              <a:latin typeface="Stencil" panose="040409050D0802020404" pitchFamily="82" charset="0"/>
            </a:rPr>
            <a:t>. Nature</a:t>
          </a:r>
          <a:endParaRPr lang="en-US" dirty="0">
            <a:latin typeface="Stencil" panose="040409050D0802020404" pitchFamily="82" charset="0"/>
          </a:endParaRPr>
        </a:p>
      </dgm:t>
    </dgm:pt>
    <dgm:pt modelId="{FD6EC295-D2DD-42EC-BEEA-7956DE31015B}" type="parTrans" cxnId="{F9CF6632-0605-4C2D-B394-1F0ED4F54BA2}">
      <dgm:prSet/>
      <dgm:spPr/>
      <dgm:t>
        <a:bodyPr/>
        <a:lstStyle/>
        <a:p>
          <a:endParaRPr lang="en-US"/>
        </a:p>
      </dgm:t>
    </dgm:pt>
    <dgm:pt modelId="{B6FF958F-1B57-403C-B175-8373B2B18A80}" type="sibTrans" cxnId="{F9CF6632-0605-4C2D-B394-1F0ED4F54BA2}">
      <dgm:prSet/>
      <dgm:spPr/>
      <dgm:t>
        <a:bodyPr/>
        <a:lstStyle/>
        <a:p>
          <a:endParaRPr lang="en-US"/>
        </a:p>
      </dgm:t>
    </dgm:pt>
    <dgm:pt modelId="{9DDA58D3-2CA5-4B62-8999-F977BD87676A}">
      <dgm:prSet phldrT="[Text]"/>
      <dgm:spPr/>
      <dgm:t>
        <a:bodyPr/>
        <a:lstStyle/>
        <a:p>
          <a:r>
            <a:rPr lang="en-US" dirty="0" smtClean="0">
              <a:latin typeface="Stencil" panose="040409050D0802020404" pitchFamily="82" charset="0"/>
            </a:rPr>
            <a:t>Internal</a:t>
          </a:r>
          <a:endParaRPr lang="en-US" dirty="0">
            <a:latin typeface="Stencil" panose="040409050D0802020404" pitchFamily="82" charset="0"/>
          </a:endParaRPr>
        </a:p>
      </dgm:t>
    </dgm:pt>
    <dgm:pt modelId="{97A4EF27-5806-4D1C-B3E4-774E7F0D80E9}" type="parTrans" cxnId="{F84EA144-EDC5-4C5B-AA88-974ED55BADD0}">
      <dgm:prSet/>
      <dgm:spPr/>
      <dgm:t>
        <a:bodyPr/>
        <a:lstStyle/>
        <a:p>
          <a:endParaRPr lang="en-US"/>
        </a:p>
      </dgm:t>
    </dgm:pt>
    <dgm:pt modelId="{9EE9FB5A-4930-4FA6-914B-7F767846D73B}" type="sibTrans" cxnId="{F84EA144-EDC5-4C5B-AA88-974ED55BADD0}">
      <dgm:prSet/>
      <dgm:spPr/>
      <dgm:t>
        <a:bodyPr/>
        <a:lstStyle/>
        <a:p>
          <a:endParaRPr lang="en-US"/>
        </a:p>
      </dgm:t>
    </dgm:pt>
    <dgm:pt modelId="{135D6D46-7CAA-4A1F-98B1-2AFCCD6E28AE}">
      <dgm:prSet phldrT="[Text]"/>
      <dgm:spPr/>
      <dgm:t>
        <a:bodyPr/>
        <a:lstStyle/>
        <a:p>
          <a:r>
            <a:rPr lang="en-US" dirty="0" smtClean="0">
              <a:latin typeface="Stencil" panose="040409050D0802020404" pitchFamily="82" charset="0"/>
            </a:rPr>
            <a:t>Man </a:t>
          </a:r>
          <a:r>
            <a:rPr lang="en-US" dirty="0" smtClean="0">
              <a:latin typeface="Stencil" panose="040409050D0802020404" pitchFamily="82" charset="0"/>
              <a:hlinkClick xmlns:r="http://schemas.openxmlformats.org/officeDocument/2006/relationships" r:id="rId3" tooltip="http://www.youtube.com/watch?v=bKGcR2Cnd9w"/>
            </a:rPr>
            <a:t>vs</a:t>
          </a:r>
          <a:r>
            <a:rPr lang="en-US" dirty="0" smtClean="0">
              <a:latin typeface="Stencil" panose="040409050D0802020404" pitchFamily="82" charset="0"/>
            </a:rPr>
            <a:t>. Self</a:t>
          </a:r>
          <a:endParaRPr lang="en-US" dirty="0">
            <a:latin typeface="Stencil" panose="040409050D0802020404" pitchFamily="82" charset="0"/>
          </a:endParaRPr>
        </a:p>
      </dgm:t>
    </dgm:pt>
    <dgm:pt modelId="{55222870-74BF-45E8-A233-9C248AA4B833}" type="parTrans" cxnId="{E33DE6BC-9E76-4863-A136-E532960519CE}">
      <dgm:prSet/>
      <dgm:spPr/>
      <dgm:t>
        <a:bodyPr/>
        <a:lstStyle/>
        <a:p>
          <a:endParaRPr lang="en-US"/>
        </a:p>
      </dgm:t>
    </dgm:pt>
    <dgm:pt modelId="{0387684B-9B8E-4240-9D98-DA9549A25AD5}" type="sibTrans" cxnId="{E33DE6BC-9E76-4863-A136-E532960519CE}">
      <dgm:prSet/>
      <dgm:spPr/>
      <dgm:t>
        <a:bodyPr/>
        <a:lstStyle/>
        <a:p>
          <a:endParaRPr lang="en-US"/>
        </a:p>
      </dgm:t>
    </dgm:pt>
    <dgm:pt modelId="{D3143B29-DF40-443C-91E4-AB009F8D4F0B}" type="pres">
      <dgm:prSet presAssocID="{1DED93DB-A525-45A0-88A6-D9DA35EB5D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14379-C480-4416-9B52-290C5B402A20}" type="pres">
      <dgm:prSet presAssocID="{6B77B89E-57B2-4237-9A62-17C27BCFA2B8}" presName="root1" presStyleCnt="0"/>
      <dgm:spPr/>
      <dgm:t>
        <a:bodyPr/>
        <a:lstStyle/>
        <a:p>
          <a:endParaRPr lang="en-US"/>
        </a:p>
      </dgm:t>
    </dgm:pt>
    <dgm:pt modelId="{12745BE0-928F-4C5D-9E12-5FF741F78A96}" type="pres">
      <dgm:prSet presAssocID="{6B77B89E-57B2-4237-9A62-17C27BCFA2B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254E09-16FD-489F-8B0F-3AF5517E78BF}" type="pres">
      <dgm:prSet presAssocID="{6B77B89E-57B2-4237-9A62-17C27BCFA2B8}" presName="level2hierChild" presStyleCnt="0"/>
      <dgm:spPr/>
      <dgm:t>
        <a:bodyPr/>
        <a:lstStyle/>
        <a:p>
          <a:endParaRPr lang="en-US"/>
        </a:p>
      </dgm:t>
    </dgm:pt>
    <dgm:pt modelId="{3771868F-FED9-4E3F-8C34-279601203387}" type="pres">
      <dgm:prSet presAssocID="{2D0C13B8-9F89-4861-9AD6-003336581A7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27A2889-F543-42E7-95BC-4A0A2A06CAA7}" type="pres">
      <dgm:prSet presAssocID="{2D0C13B8-9F89-4861-9AD6-003336581A7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E6BCAE1-D269-4C9E-B32C-A0C9E7B47C73}" type="pres">
      <dgm:prSet presAssocID="{C9B3CAF4-83C6-4163-9203-9644CA855C8A}" presName="root2" presStyleCnt="0"/>
      <dgm:spPr/>
      <dgm:t>
        <a:bodyPr/>
        <a:lstStyle/>
        <a:p>
          <a:endParaRPr lang="en-US"/>
        </a:p>
      </dgm:t>
    </dgm:pt>
    <dgm:pt modelId="{F547D4D0-65D5-4149-9A0D-4905F7B13C21}" type="pres">
      <dgm:prSet presAssocID="{C9B3CAF4-83C6-4163-9203-9644CA855C8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2FCE2-406A-491A-A165-2F11D5F5E53A}" type="pres">
      <dgm:prSet presAssocID="{C9B3CAF4-83C6-4163-9203-9644CA855C8A}" presName="level3hierChild" presStyleCnt="0"/>
      <dgm:spPr/>
      <dgm:t>
        <a:bodyPr/>
        <a:lstStyle/>
        <a:p>
          <a:endParaRPr lang="en-US"/>
        </a:p>
      </dgm:t>
    </dgm:pt>
    <dgm:pt modelId="{05D6DCA2-E0DC-467C-A944-CCE4903812F0}" type="pres">
      <dgm:prSet presAssocID="{3316432B-38A6-4BFE-B337-34B3C2C3827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2175E6E-CAF4-4614-8DCB-4079819795A5}" type="pres">
      <dgm:prSet presAssocID="{3316432B-38A6-4BFE-B337-34B3C2C3827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7484B1D3-F654-4D96-A192-7B7C3DCEF3F0}" type="pres">
      <dgm:prSet presAssocID="{9451A789-AD09-4B16-8999-93C17C2C1ACB}" presName="root2" presStyleCnt="0"/>
      <dgm:spPr/>
      <dgm:t>
        <a:bodyPr/>
        <a:lstStyle/>
        <a:p>
          <a:endParaRPr lang="en-US"/>
        </a:p>
      </dgm:t>
    </dgm:pt>
    <dgm:pt modelId="{6147D343-2711-4CD7-8971-3C6363540560}" type="pres">
      <dgm:prSet presAssocID="{9451A789-AD09-4B16-8999-93C17C2C1AC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FB49F-9094-4178-B768-526911130FB8}" type="pres">
      <dgm:prSet presAssocID="{9451A789-AD09-4B16-8999-93C17C2C1ACB}" presName="level3hierChild" presStyleCnt="0"/>
      <dgm:spPr/>
      <dgm:t>
        <a:bodyPr/>
        <a:lstStyle/>
        <a:p>
          <a:endParaRPr lang="en-US"/>
        </a:p>
      </dgm:t>
    </dgm:pt>
    <dgm:pt modelId="{C7FFE0B4-FAFC-4BE6-A59A-8BE5414CB164}" type="pres">
      <dgm:prSet presAssocID="{FD6EC295-D2DD-42EC-BEEA-7956DE31015B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0C693D0C-1675-4BAE-AA06-CB341DA21BC4}" type="pres">
      <dgm:prSet presAssocID="{FD6EC295-D2DD-42EC-BEEA-7956DE31015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8721F03-F66F-4FA2-92B5-659A2F08A4C4}" type="pres">
      <dgm:prSet presAssocID="{DFE2534E-3751-4A1D-9C7F-F27726E3F9A3}" presName="root2" presStyleCnt="0"/>
      <dgm:spPr/>
      <dgm:t>
        <a:bodyPr/>
        <a:lstStyle/>
        <a:p>
          <a:endParaRPr lang="en-US"/>
        </a:p>
      </dgm:t>
    </dgm:pt>
    <dgm:pt modelId="{BC83F117-CF23-4A1F-9981-6DC86211D982}" type="pres">
      <dgm:prSet presAssocID="{DFE2534E-3751-4A1D-9C7F-F27726E3F9A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F6C11-6B86-417B-B1BC-E123B4C4F789}" type="pres">
      <dgm:prSet presAssocID="{DFE2534E-3751-4A1D-9C7F-F27726E3F9A3}" presName="level3hierChild" presStyleCnt="0"/>
      <dgm:spPr/>
      <dgm:t>
        <a:bodyPr/>
        <a:lstStyle/>
        <a:p>
          <a:endParaRPr lang="en-US"/>
        </a:p>
      </dgm:t>
    </dgm:pt>
    <dgm:pt modelId="{89DDE56C-550C-4D1A-A890-73F2CD6C9C1E}" type="pres">
      <dgm:prSet presAssocID="{97A4EF27-5806-4D1C-B3E4-774E7F0D80E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C70828C-6BCC-4383-AE3D-96D00F935878}" type="pres">
      <dgm:prSet presAssocID="{97A4EF27-5806-4D1C-B3E4-774E7F0D80E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E30F8E6-3DCB-4A92-B80C-9CFCC51D3A08}" type="pres">
      <dgm:prSet presAssocID="{9DDA58D3-2CA5-4B62-8999-F977BD87676A}" presName="root2" presStyleCnt="0"/>
      <dgm:spPr/>
      <dgm:t>
        <a:bodyPr/>
        <a:lstStyle/>
        <a:p>
          <a:endParaRPr lang="en-US"/>
        </a:p>
      </dgm:t>
    </dgm:pt>
    <dgm:pt modelId="{2A93C15F-DEC1-4865-922B-D803011381BA}" type="pres">
      <dgm:prSet presAssocID="{9DDA58D3-2CA5-4B62-8999-F977BD87676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B4F88F-1726-4999-9038-C79882567844}" type="pres">
      <dgm:prSet presAssocID="{9DDA58D3-2CA5-4B62-8999-F977BD87676A}" presName="level3hierChild" presStyleCnt="0"/>
      <dgm:spPr/>
      <dgm:t>
        <a:bodyPr/>
        <a:lstStyle/>
        <a:p>
          <a:endParaRPr lang="en-US"/>
        </a:p>
      </dgm:t>
    </dgm:pt>
    <dgm:pt modelId="{D875901D-36CA-4EC4-8703-6F043B85CBD5}" type="pres">
      <dgm:prSet presAssocID="{55222870-74BF-45E8-A233-9C248AA4B83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94CE91F-96B3-4994-98A7-050B8EFA81FB}" type="pres">
      <dgm:prSet presAssocID="{55222870-74BF-45E8-A233-9C248AA4B83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8A9FBB83-3653-4897-BF4F-89BB7C4D3BE7}" type="pres">
      <dgm:prSet presAssocID="{135D6D46-7CAA-4A1F-98B1-2AFCCD6E28AE}" presName="root2" presStyleCnt="0"/>
      <dgm:spPr/>
      <dgm:t>
        <a:bodyPr/>
        <a:lstStyle/>
        <a:p>
          <a:endParaRPr lang="en-US"/>
        </a:p>
      </dgm:t>
    </dgm:pt>
    <dgm:pt modelId="{D578AF72-7CBD-4C5E-9911-020DA3B7D6C6}" type="pres">
      <dgm:prSet presAssocID="{135D6D46-7CAA-4A1F-98B1-2AFCCD6E28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10DFA-0074-45CB-B7E9-6966637EE56B}" type="pres">
      <dgm:prSet presAssocID="{135D6D46-7CAA-4A1F-98B1-2AFCCD6E28AE}" presName="level3hierChild" presStyleCnt="0"/>
      <dgm:spPr/>
      <dgm:t>
        <a:bodyPr/>
        <a:lstStyle/>
        <a:p>
          <a:endParaRPr lang="en-US"/>
        </a:p>
      </dgm:t>
    </dgm:pt>
  </dgm:ptLst>
  <dgm:cxnLst>
    <dgm:cxn modelId="{24D706CD-1A4C-4A63-86A9-B239755CA8DF}" type="presOf" srcId="{55222870-74BF-45E8-A233-9C248AA4B833}" destId="{294CE91F-96B3-4994-98A7-050B8EFA81FB}" srcOrd="1" destOrd="0" presId="urn:microsoft.com/office/officeart/2005/8/layout/hierarchy2"/>
    <dgm:cxn modelId="{D4D7C3CE-77E4-47F8-964A-8DD55E9BD626}" type="presOf" srcId="{1DED93DB-A525-45A0-88A6-D9DA35EB5D78}" destId="{D3143B29-DF40-443C-91E4-AB009F8D4F0B}" srcOrd="0" destOrd="0" presId="urn:microsoft.com/office/officeart/2005/8/layout/hierarchy2"/>
    <dgm:cxn modelId="{E50E3833-2E4C-425F-BEF4-CC35DEBDAEB5}" type="presOf" srcId="{55222870-74BF-45E8-A233-9C248AA4B833}" destId="{D875901D-36CA-4EC4-8703-6F043B85CBD5}" srcOrd="0" destOrd="0" presId="urn:microsoft.com/office/officeart/2005/8/layout/hierarchy2"/>
    <dgm:cxn modelId="{F84EA144-EDC5-4C5B-AA88-974ED55BADD0}" srcId="{6B77B89E-57B2-4237-9A62-17C27BCFA2B8}" destId="{9DDA58D3-2CA5-4B62-8999-F977BD87676A}" srcOrd="1" destOrd="0" parTransId="{97A4EF27-5806-4D1C-B3E4-774E7F0D80E9}" sibTransId="{9EE9FB5A-4930-4FA6-914B-7F767846D73B}"/>
    <dgm:cxn modelId="{7A0B5AC7-B5D5-4EA9-8E04-6FFCA434EC38}" srcId="{6B77B89E-57B2-4237-9A62-17C27BCFA2B8}" destId="{C9B3CAF4-83C6-4163-9203-9644CA855C8A}" srcOrd="0" destOrd="0" parTransId="{2D0C13B8-9F89-4861-9AD6-003336581A7A}" sibTransId="{3EE53A7A-E58C-42EC-90EF-E769440F4493}"/>
    <dgm:cxn modelId="{F8595381-5D55-45CE-933C-2A8C57B86A70}" type="presOf" srcId="{2D0C13B8-9F89-4861-9AD6-003336581A7A}" destId="{A27A2889-F543-42E7-95BC-4A0A2A06CAA7}" srcOrd="1" destOrd="0" presId="urn:microsoft.com/office/officeart/2005/8/layout/hierarchy2"/>
    <dgm:cxn modelId="{B79AE76F-1AE8-43DE-AF28-7EC19C4C3F34}" type="presOf" srcId="{C9B3CAF4-83C6-4163-9203-9644CA855C8A}" destId="{F547D4D0-65D5-4149-9A0D-4905F7B13C21}" srcOrd="0" destOrd="0" presId="urn:microsoft.com/office/officeart/2005/8/layout/hierarchy2"/>
    <dgm:cxn modelId="{AAA10C25-A0B7-4AD3-8C3D-65CD8209BC79}" type="presOf" srcId="{9451A789-AD09-4B16-8999-93C17C2C1ACB}" destId="{6147D343-2711-4CD7-8971-3C6363540560}" srcOrd="0" destOrd="0" presId="urn:microsoft.com/office/officeart/2005/8/layout/hierarchy2"/>
    <dgm:cxn modelId="{72CBB246-2D97-4CC1-9EF4-443974C79CF5}" type="presOf" srcId="{97A4EF27-5806-4D1C-B3E4-774E7F0D80E9}" destId="{89DDE56C-550C-4D1A-A890-73F2CD6C9C1E}" srcOrd="0" destOrd="0" presId="urn:microsoft.com/office/officeart/2005/8/layout/hierarchy2"/>
    <dgm:cxn modelId="{49897E3E-CB8D-417E-9BB7-8E9CD65CB28D}" type="presOf" srcId="{9DDA58D3-2CA5-4B62-8999-F977BD87676A}" destId="{2A93C15F-DEC1-4865-922B-D803011381BA}" srcOrd="0" destOrd="0" presId="urn:microsoft.com/office/officeart/2005/8/layout/hierarchy2"/>
    <dgm:cxn modelId="{29C88051-1717-4DCB-86EB-09EDB7D65B98}" type="presOf" srcId="{6B77B89E-57B2-4237-9A62-17C27BCFA2B8}" destId="{12745BE0-928F-4C5D-9E12-5FF741F78A96}" srcOrd="0" destOrd="0" presId="urn:microsoft.com/office/officeart/2005/8/layout/hierarchy2"/>
    <dgm:cxn modelId="{F9CF6632-0605-4C2D-B394-1F0ED4F54BA2}" srcId="{C9B3CAF4-83C6-4163-9203-9644CA855C8A}" destId="{DFE2534E-3751-4A1D-9C7F-F27726E3F9A3}" srcOrd="1" destOrd="0" parTransId="{FD6EC295-D2DD-42EC-BEEA-7956DE31015B}" sibTransId="{B6FF958F-1B57-403C-B175-8373B2B18A80}"/>
    <dgm:cxn modelId="{410E13F6-3482-4E9D-A423-A692DD270D03}" type="presOf" srcId="{FD6EC295-D2DD-42EC-BEEA-7956DE31015B}" destId="{0C693D0C-1675-4BAE-AA06-CB341DA21BC4}" srcOrd="1" destOrd="0" presId="urn:microsoft.com/office/officeart/2005/8/layout/hierarchy2"/>
    <dgm:cxn modelId="{37637E11-2F91-4471-A6EB-8B61A861F94F}" type="presOf" srcId="{3316432B-38A6-4BFE-B337-34B3C2C3827A}" destId="{05D6DCA2-E0DC-467C-A944-CCE4903812F0}" srcOrd="0" destOrd="0" presId="urn:microsoft.com/office/officeart/2005/8/layout/hierarchy2"/>
    <dgm:cxn modelId="{4F32E67B-04D3-41C1-9C57-1BC2C2046D7B}" srcId="{C9B3CAF4-83C6-4163-9203-9644CA855C8A}" destId="{9451A789-AD09-4B16-8999-93C17C2C1ACB}" srcOrd="0" destOrd="0" parTransId="{3316432B-38A6-4BFE-B337-34B3C2C3827A}" sibTransId="{756C6111-092A-4BD4-9330-678FD268D7F6}"/>
    <dgm:cxn modelId="{897C5B1E-C795-4DD5-B999-B3E37D5CF672}" type="presOf" srcId="{97A4EF27-5806-4D1C-B3E4-774E7F0D80E9}" destId="{8C70828C-6BCC-4383-AE3D-96D00F935878}" srcOrd="1" destOrd="0" presId="urn:microsoft.com/office/officeart/2005/8/layout/hierarchy2"/>
    <dgm:cxn modelId="{1991F8D4-AC68-47ED-B8F1-9FADBE64EE08}" type="presOf" srcId="{FD6EC295-D2DD-42EC-BEEA-7956DE31015B}" destId="{C7FFE0B4-FAFC-4BE6-A59A-8BE5414CB164}" srcOrd="0" destOrd="0" presId="urn:microsoft.com/office/officeart/2005/8/layout/hierarchy2"/>
    <dgm:cxn modelId="{C55FCF65-135C-4578-9B2C-46BF2AA10877}" type="presOf" srcId="{DFE2534E-3751-4A1D-9C7F-F27726E3F9A3}" destId="{BC83F117-CF23-4A1F-9981-6DC86211D982}" srcOrd="0" destOrd="0" presId="urn:microsoft.com/office/officeart/2005/8/layout/hierarchy2"/>
    <dgm:cxn modelId="{199F816B-F375-4DC6-A2AB-158C172EDD2A}" type="presOf" srcId="{2D0C13B8-9F89-4861-9AD6-003336581A7A}" destId="{3771868F-FED9-4E3F-8C34-279601203387}" srcOrd="0" destOrd="0" presId="urn:microsoft.com/office/officeart/2005/8/layout/hierarchy2"/>
    <dgm:cxn modelId="{A8782816-4C5A-4F72-B118-39DE0E5D60F9}" type="presOf" srcId="{135D6D46-7CAA-4A1F-98B1-2AFCCD6E28AE}" destId="{D578AF72-7CBD-4C5E-9911-020DA3B7D6C6}" srcOrd="0" destOrd="0" presId="urn:microsoft.com/office/officeart/2005/8/layout/hierarchy2"/>
    <dgm:cxn modelId="{184192DD-7A36-41C7-B25B-355FF16AE858}" srcId="{1DED93DB-A525-45A0-88A6-D9DA35EB5D78}" destId="{6B77B89E-57B2-4237-9A62-17C27BCFA2B8}" srcOrd="0" destOrd="0" parTransId="{42EC0D27-D667-4FD8-A1BF-CB2EBFED9E07}" sibTransId="{D39FB818-0BA3-41EA-820F-FC1CCAACE4D0}"/>
    <dgm:cxn modelId="{E33DE6BC-9E76-4863-A136-E532960519CE}" srcId="{9DDA58D3-2CA5-4B62-8999-F977BD87676A}" destId="{135D6D46-7CAA-4A1F-98B1-2AFCCD6E28AE}" srcOrd="0" destOrd="0" parTransId="{55222870-74BF-45E8-A233-9C248AA4B833}" sibTransId="{0387684B-9B8E-4240-9D98-DA9549A25AD5}"/>
    <dgm:cxn modelId="{8F182609-CF1D-4156-BDE2-20A419C52578}" type="presOf" srcId="{3316432B-38A6-4BFE-B337-34B3C2C3827A}" destId="{52175E6E-CAF4-4614-8DCB-4079819795A5}" srcOrd="1" destOrd="0" presId="urn:microsoft.com/office/officeart/2005/8/layout/hierarchy2"/>
    <dgm:cxn modelId="{B2AF6CB9-1EF0-47A8-BF2C-A83983FB7813}" type="presParOf" srcId="{D3143B29-DF40-443C-91E4-AB009F8D4F0B}" destId="{98414379-C480-4416-9B52-290C5B402A20}" srcOrd="0" destOrd="0" presId="urn:microsoft.com/office/officeart/2005/8/layout/hierarchy2"/>
    <dgm:cxn modelId="{84237C65-F463-4A34-A626-A2793C590E1F}" type="presParOf" srcId="{98414379-C480-4416-9B52-290C5B402A20}" destId="{12745BE0-928F-4C5D-9E12-5FF741F78A96}" srcOrd="0" destOrd="0" presId="urn:microsoft.com/office/officeart/2005/8/layout/hierarchy2"/>
    <dgm:cxn modelId="{D93F72AC-61B8-453A-B9E8-6B9CB0F7E8B6}" type="presParOf" srcId="{98414379-C480-4416-9B52-290C5B402A20}" destId="{5F254E09-16FD-489F-8B0F-3AF5517E78BF}" srcOrd="1" destOrd="0" presId="urn:microsoft.com/office/officeart/2005/8/layout/hierarchy2"/>
    <dgm:cxn modelId="{12FE718F-7490-4F23-BEDC-8A0896EBC0FA}" type="presParOf" srcId="{5F254E09-16FD-489F-8B0F-3AF5517E78BF}" destId="{3771868F-FED9-4E3F-8C34-279601203387}" srcOrd="0" destOrd="0" presId="urn:microsoft.com/office/officeart/2005/8/layout/hierarchy2"/>
    <dgm:cxn modelId="{21EE47A2-416E-478B-BE13-9F48C15304C0}" type="presParOf" srcId="{3771868F-FED9-4E3F-8C34-279601203387}" destId="{A27A2889-F543-42E7-95BC-4A0A2A06CAA7}" srcOrd="0" destOrd="0" presId="urn:microsoft.com/office/officeart/2005/8/layout/hierarchy2"/>
    <dgm:cxn modelId="{AAD26AA9-74AE-4CAD-BB8D-2D7B24A51263}" type="presParOf" srcId="{5F254E09-16FD-489F-8B0F-3AF5517E78BF}" destId="{BE6BCAE1-D269-4C9E-B32C-A0C9E7B47C73}" srcOrd="1" destOrd="0" presId="urn:microsoft.com/office/officeart/2005/8/layout/hierarchy2"/>
    <dgm:cxn modelId="{EAB5DD0A-F189-4288-BF9B-994B135FD479}" type="presParOf" srcId="{BE6BCAE1-D269-4C9E-B32C-A0C9E7B47C73}" destId="{F547D4D0-65D5-4149-9A0D-4905F7B13C21}" srcOrd="0" destOrd="0" presId="urn:microsoft.com/office/officeart/2005/8/layout/hierarchy2"/>
    <dgm:cxn modelId="{A5ED8AE8-AAA6-48A4-88E9-5A38169A20A7}" type="presParOf" srcId="{BE6BCAE1-D269-4C9E-B32C-A0C9E7B47C73}" destId="{C092FCE2-406A-491A-A165-2F11D5F5E53A}" srcOrd="1" destOrd="0" presId="urn:microsoft.com/office/officeart/2005/8/layout/hierarchy2"/>
    <dgm:cxn modelId="{63005CC5-67D7-45FB-ACC3-969A86F3104D}" type="presParOf" srcId="{C092FCE2-406A-491A-A165-2F11D5F5E53A}" destId="{05D6DCA2-E0DC-467C-A944-CCE4903812F0}" srcOrd="0" destOrd="0" presId="urn:microsoft.com/office/officeart/2005/8/layout/hierarchy2"/>
    <dgm:cxn modelId="{5D813A90-E892-4A7A-AF92-3236F876DB18}" type="presParOf" srcId="{05D6DCA2-E0DC-467C-A944-CCE4903812F0}" destId="{52175E6E-CAF4-4614-8DCB-4079819795A5}" srcOrd="0" destOrd="0" presId="urn:microsoft.com/office/officeart/2005/8/layout/hierarchy2"/>
    <dgm:cxn modelId="{A52AD20B-0C99-48DD-B40F-77D08A05E190}" type="presParOf" srcId="{C092FCE2-406A-491A-A165-2F11D5F5E53A}" destId="{7484B1D3-F654-4D96-A192-7B7C3DCEF3F0}" srcOrd="1" destOrd="0" presId="urn:microsoft.com/office/officeart/2005/8/layout/hierarchy2"/>
    <dgm:cxn modelId="{5DC3032F-CA57-42A6-8D16-A75A9C847DCD}" type="presParOf" srcId="{7484B1D3-F654-4D96-A192-7B7C3DCEF3F0}" destId="{6147D343-2711-4CD7-8971-3C6363540560}" srcOrd="0" destOrd="0" presId="urn:microsoft.com/office/officeart/2005/8/layout/hierarchy2"/>
    <dgm:cxn modelId="{2314AF08-1A8F-4BCD-B11D-5FDFF0EAFB79}" type="presParOf" srcId="{7484B1D3-F654-4D96-A192-7B7C3DCEF3F0}" destId="{6BFFB49F-9094-4178-B768-526911130FB8}" srcOrd="1" destOrd="0" presId="urn:microsoft.com/office/officeart/2005/8/layout/hierarchy2"/>
    <dgm:cxn modelId="{D2669452-EA74-4E49-98D6-F76BE111AC12}" type="presParOf" srcId="{C092FCE2-406A-491A-A165-2F11D5F5E53A}" destId="{C7FFE0B4-FAFC-4BE6-A59A-8BE5414CB164}" srcOrd="2" destOrd="0" presId="urn:microsoft.com/office/officeart/2005/8/layout/hierarchy2"/>
    <dgm:cxn modelId="{5C698DAE-CE08-4F33-81FD-95A7B87702E1}" type="presParOf" srcId="{C7FFE0B4-FAFC-4BE6-A59A-8BE5414CB164}" destId="{0C693D0C-1675-4BAE-AA06-CB341DA21BC4}" srcOrd="0" destOrd="0" presId="urn:microsoft.com/office/officeart/2005/8/layout/hierarchy2"/>
    <dgm:cxn modelId="{0A5A358A-C874-4A58-AF7F-8BDB428588FE}" type="presParOf" srcId="{C092FCE2-406A-491A-A165-2F11D5F5E53A}" destId="{18721F03-F66F-4FA2-92B5-659A2F08A4C4}" srcOrd="3" destOrd="0" presId="urn:microsoft.com/office/officeart/2005/8/layout/hierarchy2"/>
    <dgm:cxn modelId="{88ADCC25-90B5-4B2F-AF80-DDEA338E01D1}" type="presParOf" srcId="{18721F03-F66F-4FA2-92B5-659A2F08A4C4}" destId="{BC83F117-CF23-4A1F-9981-6DC86211D982}" srcOrd="0" destOrd="0" presId="urn:microsoft.com/office/officeart/2005/8/layout/hierarchy2"/>
    <dgm:cxn modelId="{99C9F5BD-0E41-4241-8AC8-B4A8F6F26A1D}" type="presParOf" srcId="{18721F03-F66F-4FA2-92B5-659A2F08A4C4}" destId="{E9CF6C11-6B86-417B-B1BC-E123B4C4F789}" srcOrd="1" destOrd="0" presId="urn:microsoft.com/office/officeart/2005/8/layout/hierarchy2"/>
    <dgm:cxn modelId="{5FD631A8-E2ED-4E87-8252-959B4D7D2043}" type="presParOf" srcId="{5F254E09-16FD-489F-8B0F-3AF5517E78BF}" destId="{89DDE56C-550C-4D1A-A890-73F2CD6C9C1E}" srcOrd="2" destOrd="0" presId="urn:microsoft.com/office/officeart/2005/8/layout/hierarchy2"/>
    <dgm:cxn modelId="{74B2E8DF-7CAD-49CB-B9A7-1DF276EDEA49}" type="presParOf" srcId="{89DDE56C-550C-4D1A-A890-73F2CD6C9C1E}" destId="{8C70828C-6BCC-4383-AE3D-96D00F935878}" srcOrd="0" destOrd="0" presId="urn:microsoft.com/office/officeart/2005/8/layout/hierarchy2"/>
    <dgm:cxn modelId="{ABD45445-D928-4F25-AFD5-77FF617B6D8B}" type="presParOf" srcId="{5F254E09-16FD-489F-8B0F-3AF5517E78BF}" destId="{1E30F8E6-3DCB-4A92-B80C-9CFCC51D3A08}" srcOrd="3" destOrd="0" presId="urn:microsoft.com/office/officeart/2005/8/layout/hierarchy2"/>
    <dgm:cxn modelId="{22FD8623-C282-42C2-B2B5-C8A37BD855DA}" type="presParOf" srcId="{1E30F8E6-3DCB-4A92-B80C-9CFCC51D3A08}" destId="{2A93C15F-DEC1-4865-922B-D803011381BA}" srcOrd="0" destOrd="0" presId="urn:microsoft.com/office/officeart/2005/8/layout/hierarchy2"/>
    <dgm:cxn modelId="{A142414B-F904-4A61-90F5-AFFCF9FA84B3}" type="presParOf" srcId="{1E30F8E6-3DCB-4A92-B80C-9CFCC51D3A08}" destId="{F7B4F88F-1726-4999-9038-C79882567844}" srcOrd="1" destOrd="0" presId="urn:microsoft.com/office/officeart/2005/8/layout/hierarchy2"/>
    <dgm:cxn modelId="{17D99287-AE06-46CF-B0AA-E6622E48B881}" type="presParOf" srcId="{F7B4F88F-1726-4999-9038-C79882567844}" destId="{D875901D-36CA-4EC4-8703-6F043B85CBD5}" srcOrd="0" destOrd="0" presId="urn:microsoft.com/office/officeart/2005/8/layout/hierarchy2"/>
    <dgm:cxn modelId="{A476D9AC-517D-40FF-8F0A-849EF6761BB3}" type="presParOf" srcId="{D875901D-36CA-4EC4-8703-6F043B85CBD5}" destId="{294CE91F-96B3-4994-98A7-050B8EFA81FB}" srcOrd="0" destOrd="0" presId="urn:microsoft.com/office/officeart/2005/8/layout/hierarchy2"/>
    <dgm:cxn modelId="{07A531A4-8D84-4570-9164-399504DE684A}" type="presParOf" srcId="{F7B4F88F-1726-4999-9038-C79882567844}" destId="{8A9FBB83-3653-4897-BF4F-89BB7C4D3BE7}" srcOrd="1" destOrd="0" presId="urn:microsoft.com/office/officeart/2005/8/layout/hierarchy2"/>
    <dgm:cxn modelId="{43DBA05A-CFB3-4BF2-B257-4D4678819629}" type="presParOf" srcId="{8A9FBB83-3653-4897-BF4F-89BB7C4D3BE7}" destId="{D578AF72-7CBD-4C5E-9911-020DA3B7D6C6}" srcOrd="0" destOrd="0" presId="urn:microsoft.com/office/officeart/2005/8/layout/hierarchy2"/>
    <dgm:cxn modelId="{22600309-4D26-4371-A9DE-29B2E52F06D4}" type="presParOf" srcId="{8A9FBB83-3653-4897-BF4F-89BB7C4D3BE7}" destId="{6BE10DFA-0074-45CB-B7E9-6966637EE5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2A035-D7C5-400F-A4A2-D41603BF8DBE}" type="doc">
      <dgm:prSet loTypeId="urn:microsoft.com/office/officeart/2005/8/layout/arrow3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6F823FF-A71B-4B98-A9BC-E68588F72D1E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Harrington" panose="04040505050A02020702" pitchFamily="82" charset="0"/>
            </a:rPr>
            <a:t>Protagonist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  <a:latin typeface="Harrington" panose="04040505050A02020702" pitchFamily="82" charset="0"/>
          </a:endParaRPr>
        </a:p>
      </dgm:t>
    </dgm:pt>
    <dgm:pt modelId="{E8A55FAB-FCE7-45FE-BFAF-013C2AE3A174}" type="parTrans" cxnId="{B53B27B0-CC43-47F0-BCE6-934C88C4CFA2}">
      <dgm:prSet/>
      <dgm:spPr/>
      <dgm:t>
        <a:bodyPr/>
        <a:lstStyle/>
        <a:p>
          <a:endParaRPr lang="en-US"/>
        </a:p>
      </dgm:t>
    </dgm:pt>
    <dgm:pt modelId="{DB60CAA0-6D10-46F9-BF72-94BC2EFFFDC3}" type="sibTrans" cxnId="{B53B27B0-CC43-47F0-BCE6-934C88C4CFA2}">
      <dgm:prSet/>
      <dgm:spPr/>
      <dgm:t>
        <a:bodyPr/>
        <a:lstStyle/>
        <a:p>
          <a:endParaRPr lang="en-US"/>
        </a:p>
      </dgm:t>
    </dgm:pt>
    <dgm:pt modelId="{28865387-B7B7-44A7-8E02-EC7A8891B2AC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  <a:latin typeface="Forte" panose="03060902040502070203" pitchFamily="66" charset="0"/>
            </a:rPr>
            <a:t>Antagonist</a:t>
          </a:r>
          <a:endParaRPr lang="en-US" dirty="0">
            <a:solidFill>
              <a:schemeClr val="accent4">
                <a:lumMod val="75000"/>
              </a:schemeClr>
            </a:solidFill>
            <a:latin typeface="Forte" panose="03060902040502070203" pitchFamily="66" charset="0"/>
          </a:endParaRPr>
        </a:p>
      </dgm:t>
    </dgm:pt>
    <dgm:pt modelId="{0CC22C11-6347-4893-A790-CE39E81CE0A2}" type="parTrans" cxnId="{3BA1383C-A6CF-4DA3-BE47-9650F9D654A8}">
      <dgm:prSet/>
      <dgm:spPr/>
      <dgm:t>
        <a:bodyPr/>
        <a:lstStyle/>
        <a:p>
          <a:endParaRPr lang="en-US"/>
        </a:p>
      </dgm:t>
    </dgm:pt>
    <dgm:pt modelId="{4B8E70CD-3833-46DB-ACD4-CEFE01972CAD}" type="sibTrans" cxnId="{3BA1383C-A6CF-4DA3-BE47-9650F9D654A8}">
      <dgm:prSet/>
      <dgm:spPr/>
      <dgm:t>
        <a:bodyPr/>
        <a:lstStyle/>
        <a:p>
          <a:endParaRPr lang="en-US"/>
        </a:p>
      </dgm:t>
    </dgm:pt>
    <dgm:pt modelId="{1B413A8A-2FF4-4D35-9645-82E5551EF813}" type="pres">
      <dgm:prSet presAssocID="{D022A035-D7C5-400F-A4A2-D41603BF8DB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CF591-3539-4142-AAF2-28D61C825D5B}" type="pres">
      <dgm:prSet presAssocID="{D022A035-D7C5-400F-A4A2-D41603BF8DBE}" presName="divider" presStyleLbl="fgShp" presStyleIdx="0" presStyleCnt="1" custScaleY="165066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26B37A95-D48E-4793-84C6-30073984C082}" type="pres">
      <dgm:prSet presAssocID="{66F823FF-A71B-4B98-A9BC-E68588F72D1E}" presName="downArrow" presStyleLbl="node1" presStyleIdx="0" presStyleCnt="2"/>
      <dgm:spPr/>
      <dgm:t>
        <a:bodyPr/>
        <a:lstStyle/>
        <a:p>
          <a:endParaRPr lang="en-US"/>
        </a:p>
      </dgm:t>
    </dgm:pt>
    <dgm:pt modelId="{61037634-689D-401C-B7E0-3A30D4095474}" type="pres">
      <dgm:prSet presAssocID="{66F823FF-A71B-4B98-A9BC-E68588F72D1E}" presName="downArrowText" presStyleLbl="revTx" presStyleIdx="0" presStyleCnt="2" custScaleY="40634" custLinFactX="-4821" custLinFactY="3377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3BB98-0139-4210-95C9-2F0ABAA5B27A}" type="pres">
      <dgm:prSet presAssocID="{28865387-B7B7-44A7-8E02-EC7A8891B2AC}" presName="upArrow" presStyleLbl="node1" presStyleIdx="1" presStyleCnt="2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E449525-D3FE-4848-BC5B-5DA30F1B7846}" type="pres">
      <dgm:prSet presAssocID="{28865387-B7B7-44A7-8E02-EC7A8891B2AC}" presName="upArrowText" presStyleLbl="revTx" presStyleIdx="1" presStyleCnt="2" custScaleY="58437" custLinFactX="12401" custLinFactY="-2507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1383C-A6CF-4DA3-BE47-9650F9D654A8}" srcId="{D022A035-D7C5-400F-A4A2-D41603BF8DBE}" destId="{28865387-B7B7-44A7-8E02-EC7A8891B2AC}" srcOrd="1" destOrd="0" parTransId="{0CC22C11-6347-4893-A790-CE39E81CE0A2}" sibTransId="{4B8E70CD-3833-46DB-ACD4-CEFE01972CAD}"/>
    <dgm:cxn modelId="{6A04DC2A-9166-445B-BCA5-FC664CF64E93}" type="presOf" srcId="{28865387-B7B7-44A7-8E02-EC7A8891B2AC}" destId="{7E449525-D3FE-4848-BC5B-5DA30F1B7846}" srcOrd="0" destOrd="0" presId="urn:microsoft.com/office/officeart/2005/8/layout/arrow3"/>
    <dgm:cxn modelId="{B53B27B0-CC43-47F0-BCE6-934C88C4CFA2}" srcId="{D022A035-D7C5-400F-A4A2-D41603BF8DBE}" destId="{66F823FF-A71B-4B98-A9BC-E68588F72D1E}" srcOrd="0" destOrd="0" parTransId="{E8A55FAB-FCE7-45FE-BFAF-013C2AE3A174}" sibTransId="{DB60CAA0-6D10-46F9-BF72-94BC2EFFFDC3}"/>
    <dgm:cxn modelId="{7D1291CE-B1D3-4FEC-8E9B-557A77FA3992}" type="presOf" srcId="{66F823FF-A71B-4B98-A9BC-E68588F72D1E}" destId="{61037634-689D-401C-B7E0-3A30D4095474}" srcOrd="0" destOrd="0" presId="urn:microsoft.com/office/officeart/2005/8/layout/arrow3"/>
    <dgm:cxn modelId="{A89E5FD3-E7E3-45EC-8412-A44233ADC082}" type="presOf" srcId="{D022A035-D7C5-400F-A4A2-D41603BF8DBE}" destId="{1B413A8A-2FF4-4D35-9645-82E5551EF813}" srcOrd="0" destOrd="0" presId="urn:microsoft.com/office/officeart/2005/8/layout/arrow3"/>
    <dgm:cxn modelId="{20BC587E-6E5C-48E5-9565-F6191426B66E}" type="presParOf" srcId="{1B413A8A-2FF4-4D35-9645-82E5551EF813}" destId="{9D4CF591-3539-4142-AAF2-28D61C825D5B}" srcOrd="0" destOrd="0" presId="urn:microsoft.com/office/officeart/2005/8/layout/arrow3"/>
    <dgm:cxn modelId="{ED9ED2CF-FE5A-4111-8DD4-C4514F1D6F99}" type="presParOf" srcId="{1B413A8A-2FF4-4D35-9645-82E5551EF813}" destId="{26B37A95-D48E-4793-84C6-30073984C082}" srcOrd="1" destOrd="0" presId="urn:microsoft.com/office/officeart/2005/8/layout/arrow3"/>
    <dgm:cxn modelId="{2BFAF6E3-6D6C-4DC4-8FCF-661B0FB59E68}" type="presParOf" srcId="{1B413A8A-2FF4-4D35-9645-82E5551EF813}" destId="{61037634-689D-401C-B7E0-3A30D4095474}" srcOrd="2" destOrd="0" presId="urn:microsoft.com/office/officeart/2005/8/layout/arrow3"/>
    <dgm:cxn modelId="{1EF3585D-CD4F-40BD-B310-46B7FF361AFC}" type="presParOf" srcId="{1B413A8A-2FF4-4D35-9645-82E5551EF813}" destId="{0F33BB98-0139-4210-95C9-2F0ABAA5B27A}" srcOrd="3" destOrd="0" presId="urn:microsoft.com/office/officeart/2005/8/layout/arrow3"/>
    <dgm:cxn modelId="{A864D199-65A9-4DFC-B0E4-182EA24363A9}" type="presParOf" srcId="{1B413A8A-2FF4-4D35-9645-82E5551EF813}" destId="{7E449525-D3FE-4848-BC5B-5DA30F1B784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16288-9574-4CB3-9CFB-2BD5BAFC98FF}" type="doc">
      <dgm:prSet loTypeId="urn:microsoft.com/office/officeart/2005/8/layout/venn2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DEFD16C-0354-4A67-8F0E-C513582D0332}">
      <dgm:prSet phldrT="[Text]"/>
      <dgm:spPr/>
      <dgm:t>
        <a:bodyPr/>
        <a:lstStyle/>
        <a:p>
          <a:r>
            <a:rPr lang="en-US" dirty="0" smtClean="0">
              <a:latin typeface="Berlin Sans FB" panose="020E0602020502020306" pitchFamily="34" charset="0"/>
            </a:rPr>
            <a:t>3</a:t>
          </a:r>
          <a:r>
            <a:rPr lang="en-US" baseline="30000" dirty="0" smtClean="0">
              <a:latin typeface="Berlin Sans FB" panose="020E0602020502020306" pitchFamily="34" charset="0"/>
            </a:rPr>
            <a:t>rd</a:t>
          </a:r>
          <a:r>
            <a:rPr lang="en-US" dirty="0" smtClean="0">
              <a:latin typeface="Berlin Sans FB" panose="020E0602020502020306" pitchFamily="34" charset="0"/>
            </a:rPr>
            <a:t> Person Omniscient</a:t>
          </a:r>
          <a:endParaRPr lang="en-US" dirty="0">
            <a:latin typeface="Berlin Sans FB" panose="020E0602020502020306" pitchFamily="34" charset="0"/>
          </a:endParaRPr>
        </a:p>
      </dgm:t>
    </dgm:pt>
    <dgm:pt modelId="{7A7C5FD5-B2A7-4F56-99D6-4D55559ECA14}" type="parTrans" cxnId="{32E827DD-EB48-49F5-A70A-36B6DEECDF1F}">
      <dgm:prSet/>
      <dgm:spPr/>
      <dgm:t>
        <a:bodyPr/>
        <a:lstStyle/>
        <a:p>
          <a:endParaRPr lang="en-US"/>
        </a:p>
      </dgm:t>
    </dgm:pt>
    <dgm:pt modelId="{07F53C11-44B9-4D84-B8C4-99447908FE87}" type="sibTrans" cxnId="{32E827DD-EB48-49F5-A70A-36B6DEECDF1F}">
      <dgm:prSet/>
      <dgm:spPr/>
      <dgm:t>
        <a:bodyPr/>
        <a:lstStyle/>
        <a:p>
          <a:endParaRPr lang="en-US"/>
        </a:p>
      </dgm:t>
    </dgm:pt>
    <dgm:pt modelId="{45C04AD6-9068-4C16-9359-02849F28BCC2}">
      <dgm:prSet phldrT="[Text]"/>
      <dgm:spPr/>
      <dgm:t>
        <a:bodyPr/>
        <a:lstStyle/>
        <a:p>
          <a:r>
            <a:rPr lang="en-US" dirty="0" smtClean="0">
              <a:latin typeface="Berlin Sans FB" panose="020E0602020502020306" pitchFamily="34" charset="0"/>
            </a:rPr>
            <a:t>3</a:t>
          </a:r>
          <a:r>
            <a:rPr lang="en-US" baseline="30000" dirty="0" smtClean="0">
              <a:latin typeface="Berlin Sans FB" panose="020E0602020502020306" pitchFamily="34" charset="0"/>
            </a:rPr>
            <a:t>rd</a:t>
          </a:r>
          <a:r>
            <a:rPr lang="en-US" dirty="0" smtClean="0">
              <a:latin typeface="Berlin Sans FB" panose="020E0602020502020306" pitchFamily="34" charset="0"/>
            </a:rPr>
            <a:t> person Limited</a:t>
          </a:r>
          <a:endParaRPr lang="en-US" dirty="0">
            <a:latin typeface="Berlin Sans FB" panose="020E0602020502020306" pitchFamily="34" charset="0"/>
          </a:endParaRPr>
        </a:p>
      </dgm:t>
    </dgm:pt>
    <dgm:pt modelId="{9EB35F75-A11A-4116-868E-1F3527BD4747}" type="parTrans" cxnId="{C5733C02-3A56-4A02-9280-C62F0882B3CB}">
      <dgm:prSet/>
      <dgm:spPr/>
      <dgm:t>
        <a:bodyPr/>
        <a:lstStyle/>
        <a:p>
          <a:endParaRPr lang="en-US"/>
        </a:p>
      </dgm:t>
    </dgm:pt>
    <dgm:pt modelId="{A74A17EE-6F33-4EC2-999E-E514DFFC88C7}" type="sibTrans" cxnId="{C5733C02-3A56-4A02-9280-C62F0882B3CB}">
      <dgm:prSet/>
      <dgm:spPr/>
      <dgm:t>
        <a:bodyPr/>
        <a:lstStyle/>
        <a:p>
          <a:endParaRPr lang="en-US"/>
        </a:p>
      </dgm:t>
    </dgm:pt>
    <dgm:pt modelId="{ECE09EFB-3D51-4920-AE9D-29E2A7F5E503}">
      <dgm:prSet phldrT="[Text]"/>
      <dgm:spPr/>
      <dgm:t>
        <a:bodyPr/>
        <a:lstStyle/>
        <a:p>
          <a:r>
            <a:rPr lang="en-US" dirty="0" smtClean="0">
              <a:latin typeface="Berlin Sans FB" panose="020E0602020502020306" pitchFamily="34" charset="0"/>
            </a:rPr>
            <a:t>2</a:t>
          </a:r>
          <a:r>
            <a:rPr lang="en-US" baseline="30000" dirty="0" smtClean="0">
              <a:latin typeface="Berlin Sans FB" panose="020E0602020502020306" pitchFamily="34" charset="0"/>
            </a:rPr>
            <a:t>nd</a:t>
          </a:r>
          <a:r>
            <a:rPr lang="en-US" dirty="0" smtClean="0">
              <a:latin typeface="Berlin Sans FB" panose="020E0602020502020306" pitchFamily="34" charset="0"/>
            </a:rPr>
            <a:t> person</a:t>
          </a:r>
          <a:endParaRPr lang="en-US" dirty="0">
            <a:latin typeface="Berlin Sans FB" panose="020E0602020502020306" pitchFamily="34" charset="0"/>
          </a:endParaRPr>
        </a:p>
      </dgm:t>
    </dgm:pt>
    <dgm:pt modelId="{B9FA5F9D-795D-4D0B-AB34-C2728B241769}" type="parTrans" cxnId="{BF6297E4-824D-422C-8734-43F68F385145}">
      <dgm:prSet/>
      <dgm:spPr/>
      <dgm:t>
        <a:bodyPr/>
        <a:lstStyle/>
        <a:p>
          <a:endParaRPr lang="en-US"/>
        </a:p>
      </dgm:t>
    </dgm:pt>
    <dgm:pt modelId="{A95E7B96-AF8B-413C-9D31-0956BFB415F9}" type="sibTrans" cxnId="{BF6297E4-824D-422C-8734-43F68F385145}">
      <dgm:prSet/>
      <dgm:spPr/>
      <dgm:t>
        <a:bodyPr/>
        <a:lstStyle/>
        <a:p>
          <a:endParaRPr lang="en-US"/>
        </a:p>
      </dgm:t>
    </dgm:pt>
    <dgm:pt modelId="{ECB205E9-ECE4-40F7-A424-0793B0F04891}">
      <dgm:prSet phldrT="[Text]"/>
      <dgm:spPr/>
      <dgm:t>
        <a:bodyPr/>
        <a:lstStyle/>
        <a:p>
          <a:r>
            <a:rPr lang="en-US" dirty="0" smtClean="0">
              <a:latin typeface="Berlin Sans FB" panose="020E0602020502020306" pitchFamily="34" charset="0"/>
            </a:rPr>
            <a:t>1</a:t>
          </a:r>
          <a:r>
            <a:rPr lang="en-US" baseline="30000" dirty="0" smtClean="0">
              <a:latin typeface="Berlin Sans FB" panose="020E0602020502020306" pitchFamily="34" charset="0"/>
            </a:rPr>
            <a:t>st</a:t>
          </a:r>
          <a:r>
            <a:rPr lang="en-US" dirty="0" smtClean="0">
              <a:latin typeface="Berlin Sans FB" panose="020E0602020502020306" pitchFamily="34" charset="0"/>
            </a:rPr>
            <a:t> Person </a:t>
          </a:r>
          <a:endParaRPr lang="en-US" dirty="0">
            <a:latin typeface="Berlin Sans FB" panose="020E0602020502020306" pitchFamily="34" charset="0"/>
          </a:endParaRPr>
        </a:p>
      </dgm:t>
    </dgm:pt>
    <dgm:pt modelId="{F101013F-5993-455A-912E-712EDC20F076}" type="parTrans" cxnId="{68C0130E-E084-405D-8EE0-4B3ABB56940C}">
      <dgm:prSet/>
      <dgm:spPr/>
      <dgm:t>
        <a:bodyPr/>
        <a:lstStyle/>
        <a:p>
          <a:endParaRPr lang="en-US"/>
        </a:p>
      </dgm:t>
    </dgm:pt>
    <dgm:pt modelId="{6001DAB3-6FF6-4841-BEF2-E04BB0FBE707}" type="sibTrans" cxnId="{68C0130E-E084-405D-8EE0-4B3ABB56940C}">
      <dgm:prSet/>
      <dgm:spPr/>
      <dgm:t>
        <a:bodyPr/>
        <a:lstStyle/>
        <a:p>
          <a:endParaRPr lang="en-US"/>
        </a:p>
      </dgm:t>
    </dgm:pt>
    <dgm:pt modelId="{3156847D-8F2E-4E88-AAB7-598D005C89A5}" type="pres">
      <dgm:prSet presAssocID="{3EF16288-9574-4CB3-9CFB-2BD5BAFC98F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920E52-D693-4031-9EC9-B7F00C626370}" type="pres">
      <dgm:prSet presAssocID="{3EF16288-9574-4CB3-9CFB-2BD5BAFC98FF}" presName="comp1" presStyleCnt="0"/>
      <dgm:spPr/>
    </dgm:pt>
    <dgm:pt modelId="{694079F2-3976-4B49-9B57-25B9F9085FEA}" type="pres">
      <dgm:prSet presAssocID="{3EF16288-9574-4CB3-9CFB-2BD5BAFC98FF}" presName="circle1" presStyleLbl="node1" presStyleIdx="0" presStyleCnt="4"/>
      <dgm:spPr/>
      <dgm:t>
        <a:bodyPr/>
        <a:lstStyle/>
        <a:p>
          <a:endParaRPr lang="en-US"/>
        </a:p>
      </dgm:t>
    </dgm:pt>
    <dgm:pt modelId="{5A2FCA43-FA35-49D7-9E0D-6CAC5739DEC6}" type="pres">
      <dgm:prSet presAssocID="{3EF16288-9574-4CB3-9CFB-2BD5BAFC98F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D223C-D3AF-46D2-B1C5-7DBA0194F76F}" type="pres">
      <dgm:prSet presAssocID="{3EF16288-9574-4CB3-9CFB-2BD5BAFC98FF}" presName="comp2" presStyleCnt="0"/>
      <dgm:spPr/>
    </dgm:pt>
    <dgm:pt modelId="{C58076AE-AA7B-4F91-B95D-371B0F40938A}" type="pres">
      <dgm:prSet presAssocID="{3EF16288-9574-4CB3-9CFB-2BD5BAFC98FF}" presName="circle2" presStyleLbl="node1" presStyleIdx="1" presStyleCnt="4"/>
      <dgm:spPr/>
      <dgm:t>
        <a:bodyPr/>
        <a:lstStyle/>
        <a:p>
          <a:endParaRPr lang="en-US"/>
        </a:p>
      </dgm:t>
    </dgm:pt>
    <dgm:pt modelId="{B644EFA9-09FD-4B76-917E-C25A2C4A3DB0}" type="pres">
      <dgm:prSet presAssocID="{3EF16288-9574-4CB3-9CFB-2BD5BAFC98F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52F0C-CB9B-4D01-A4C4-33DDAE743EB4}" type="pres">
      <dgm:prSet presAssocID="{3EF16288-9574-4CB3-9CFB-2BD5BAFC98FF}" presName="comp3" presStyleCnt="0"/>
      <dgm:spPr/>
    </dgm:pt>
    <dgm:pt modelId="{40385148-A3A6-46DD-8E6B-0F1260B45A21}" type="pres">
      <dgm:prSet presAssocID="{3EF16288-9574-4CB3-9CFB-2BD5BAFC98FF}" presName="circle3" presStyleLbl="node1" presStyleIdx="2" presStyleCnt="4"/>
      <dgm:spPr/>
      <dgm:t>
        <a:bodyPr/>
        <a:lstStyle/>
        <a:p>
          <a:endParaRPr lang="en-US"/>
        </a:p>
      </dgm:t>
    </dgm:pt>
    <dgm:pt modelId="{B8C086E8-AB85-4988-86F1-B37C06711D0E}" type="pres">
      <dgm:prSet presAssocID="{3EF16288-9574-4CB3-9CFB-2BD5BAFC98F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964B-4B71-41C6-919C-BD15900F527C}" type="pres">
      <dgm:prSet presAssocID="{3EF16288-9574-4CB3-9CFB-2BD5BAFC98FF}" presName="comp4" presStyleCnt="0"/>
      <dgm:spPr/>
    </dgm:pt>
    <dgm:pt modelId="{27BD705D-ECB3-4B5C-89D4-198E9DACA973}" type="pres">
      <dgm:prSet presAssocID="{3EF16288-9574-4CB3-9CFB-2BD5BAFC98FF}" presName="circle4" presStyleLbl="node1" presStyleIdx="3" presStyleCnt="4"/>
      <dgm:spPr/>
      <dgm:t>
        <a:bodyPr/>
        <a:lstStyle/>
        <a:p>
          <a:endParaRPr lang="en-US"/>
        </a:p>
      </dgm:t>
    </dgm:pt>
    <dgm:pt modelId="{A539F509-2062-4996-8F5E-CD768CFA3D79}" type="pres">
      <dgm:prSet presAssocID="{3EF16288-9574-4CB3-9CFB-2BD5BAFC98F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89936B-08A4-46BE-8F2D-BD8CB19F3F99}" type="presOf" srcId="{ECB205E9-ECE4-40F7-A424-0793B0F04891}" destId="{A539F509-2062-4996-8F5E-CD768CFA3D79}" srcOrd="1" destOrd="0" presId="urn:microsoft.com/office/officeart/2005/8/layout/venn2"/>
    <dgm:cxn modelId="{8074244B-44DF-40BB-99F3-76DF9D64457A}" type="presOf" srcId="{45C04AD6-9068-4C16-9359-02849F28BCC2}" destId="{C58076AE-AA7B-4F91-B95D-371B0F40938A}" srcOrd="0" destOrd="0" presId="urn:microsoft.com/office/officeart/2005/8/layout/venn2"/>
    <dgm:cxn modelId="{5E917921-62AF-4737-805D-84051ECC74EA}" type="presOf" srcId="{45C04AD6-9068-4C16-9359-02849F28BCC2}" destId="{B644EFA9-09FD-4B76-917E-C25A2C4A3DB0}" srcOrd="1" destOrd="0" presId="urn:microsoft.com/office/officeart/2005/8/layout/venn2"/>
    <dgm:cxn modelId="{B2F68B4F-5E55-4E73-942E-364A62E2F854}" type="presOf" srcId="{ECB205E9-ECE4-40F7-A424-0793B0F04891}" destId="{27BD705D-ECB3-4B5C-89D4-198E9DACA973}" srcOrd="0" destOrd="0" presId="urn:microsoft.com/office/officeart/2005/8/layout/venn2"/>
    <dgm:cxn modelId="{C5733C02-3A56-4A02-9280-C62F0882B3CB}" srcId="{3EF16288-9574-4CB3-9CFB-2BD5BAFC98FF}" destId="{45C04AD6-9068-4C16-9359-02849F28BCC2}" srcOrd="1" destOrd="0" parTransId="{9EB35F75-A11A-4116-868E-1F3527BD4747}" sibTransId="{A74A17EE-6F33-4EC2-999E-E514DFFC88C7}"/>
    <dgm:cxn modelId="{C056FD53-B641-48F1-B182-E15C7CE690ED}" type="presOf" srcId="{ECE09EFB-3D51-4920-AE9D-29E2A7F5E503}" destId="{40385148-A3A6-46DD-8E6B-0F1260B45A21}" srcOrd="0" destOrd="0" presId="urn:microsoft.com/office/officeart/2005/8/layout/venn2"/>
    <dgm:cxn modelId="{280860F3-A715-429B-B867-F44971B2F5ED}" type="presOf" srcId="{2DEFD16C-0354-4A67-8F0E-C513582D0332}" destId="{5A2FCA43-FA35-49D7-9E0D-6CAC5739DEC6}" srcOrd="1" destOrd="0" presId="urn:microsoft.com/office/officeart/2005/8/layout/venn2"/>
    <dgm:cxn modelId="{32E827DD-EB48-49F5-A70A-36B6DEECDF1F}" srcId="{3EF16288-9574-4CB3-9CFB-2BD5BAFC98FF}" destId="{2DEFD16C-0354-4A67-8F0E-C513582D0332}" srcOrd="0" destOrd="0" parTransId="{7A7C5FD5-B2A7-4F56-99D6-4D55559ECA14}" sibTransId="{07F53C11-44B9-4D84-B8C4-99447908FE87}"/>
    <dgm:cxn modelId="{EA37F8F2-E189-4E3D-8561-A063A451D44C}" type="presOf" srcId="{2DEFD16C-0354-4A67-8F0E-C513582D0332}" destId="{694079F2-3976-4B49-9B57-25B9F9085FEA}" srcOrd="0" destOrd="0" presId="urn:microsoft.com/office/officeart/2005/8/layout/venn2"/>
    <dgm:cxn modelId="{E7B42827-7A51-458F-A627-A680D442828F}" type="presOf" srcId="{ECE09EFB-3D51-4920-AE9D-29E2A7F5E503}" destId="{B8C086E8-AB85-4988-86F1-B37C06711D0E}" srcOrd="1" destOrd="0" presId="urn:microsoft.com/office/officeart/2005/8/layout/venn2"/>
    <dgm:cxn modelId="{BF6297E4-824D-422C-8734-43F68F385145}" srcId="{3EF16288-9574-4CB3-9CFB-2BD5BAFC98FF}" destId="{ECE09EFB-3D51-4920-AE9D-29E2A7F5E503}" srcOrd="2" destOrd="0" parTransId="{B9FA5F9D-795D-4D0B-AB34-C2728B241769}" sibTransId="{A95E7B96-AF8B-413C-9D31-0956BFB415F9}"/>
    <dgm:cxn modelId="{68C0130E-E084-405D-8EE0-4B3ABB56940C}" srcId="{3EF16288-9574-4CB3-9CFB-2BD5BAFC98FF}" destId="{ECB205E9-ECE4-40F7-A424-0793B0F04891}" srcOrd="3" destOrd="0" parTransId="{F101013F-5993-455A-912E-712EDC20F076}" sibTransId="{6001DAB3-6FF6-4841-BEF2-E04BB0FBE707}"/>
    <dgm:cxn modelId="{6115310F-FD23-488E-9C0E-8B7C752909C3}" type="presOf" srcId="{3EF16288-9574-4CB3-9CFB-2BD5BAFC98FF}" destId="{3156847D-8F2E-4E88-AAB7-598D005C89A5}" srcOrd="0" destOrd="0" presId="urn:microsoft.com/office/officeart/2005/8/layout/venn2"/>
    <dgm:cxn modelId="{689BC0C6-DB0D-43C8-AE30-F3E9D8C877C9}" type="presParOf" srcId="{3156847D-8F2E-4E88-AAB7-598D005C89A5}" destId="{93920E52-D693-4031-9EC9-B7F00C626370}" srcOrd="0" destOrd="0" presId="urn:microsoft.com/office/officeart/2005/8/layout/venn2"/>
    <dgm:cxn modelId="{A861E42B-6434-46D4-B838-EE90860D7C02}" type="presParOf" srcId="{93920E52-D693-4031-9EC9-B7F00C626370}" destId="{694079F2-3976-4B49-9B57-25B9F9085FEA}" srcOrd="0" destOrd="0" presId="urn:microsoft.com/office/officeart/2005/8/layout/venn2"/>
    <dgm:cxn modelId="{B121A041-5A59-4C6A-9100-1CBE031C679B}" type="presParOf" srcId="{93920E52-D693-4031-9EC9-B7F00C626370}" destId="{5A2FCA43-FA35-49D7-9E0D-6CAC5739DEC6}" srcOrd="1" destOrd="0" presId="urn:microsoft.com/office/officeart/2005/8/layout/venn2"/>
    <dgm:cxn modelId="{74481EBD-5CD2-4210-98B3-470F43D5177D}" type="presParOf" srcId="{3156847D-8F2E-4E88-AAB7-598D005C89A5}" destId="{D14D223C-D3AF-46D2-B1C5-7DBA0194F76F}" srcOrd="1" destOrd="0" presId="urn:microsoft.com/office/officeart/2005/8/layout/venn2"/>
    <dgm:cxn modelId="{F27473B3-8AFB-4E1A-B071-7B0BE2B1C877}" type="presParOf" srcId="{D14D223C-D3AF-46D2-B1C5-7DBA0194F76F}" destId="{C58076AE-AA7B-4F91-B95D-371B0F40938A}" srcOrd="0" destOrd="0" presId="urn:microsoft.com/office/officeart/2005/8/layout/venn2"/>
    <dgm:cxn modelId="{C1D54FFE-927D-49BA-97FE-415BB0B960E0}" type="presParOf" srcId="{D14D223C-D3AF-46D2-B1C5-7DBA0194F76F}" destId="{B644EFA9-09FD-4B76-917E-C25A2C4A3DB0}" srcOrd="1" destOrd="0" presId="urn:microsoft.com/office/officeart/2005/8/layout/venn2"/>
    <dgm:cxn modelId="{1CCEE7A8-E7B8-4E1A-A849-7EA22B76EDB4}" type="presParOf" srcId="{3156847D-8F2E-4E88-AAB7-598D005C89A5}" destId="{7FD52F0C-CB9B-4D01-A4C4-33DDAE743EB4}" srcOrd="2" destOrd="0" presId="urn:microsoft.com/office/officeart/2005/8/layout/venn2"/>
    <dgm:cxn modelId="{2870B6D2-2657-46F5-B66C-68C938E48D48}" type="presParOf" srcId="{7FD52F0C-CB9B-4D01-A4C4-33DDAE743EB4}" destId="{40385148-A3A6-46DD-8E6B-0F1260B45A21}" srcOrd="0" destOrd="0" presId="urn:microsoft.com/office/officeart/2005/8/layout/venn2"/>
    <dgm:cxn modelId="{B5DD39FF-86C9-4271-A490-2B2E2EC20081}" type="presParOf" srcId="{7FD52F0C-CB9B-4D01-A4C4-33DDAE743EB4}" destId="{B8C086E8-AB85-4988-86F1-B37C06711D0E}" srcOrd="1" destOrd="0" presId="urn:microsoft.com/office/officeart/2005/8/layout/venn2"/>
    <dgm:cxn modelId="{8F549BC6-DAB7-47BC-9162-DF5B57C63AC5}" type="presParOf" srcId="{3156847D-8F2E-4E88-AAB7-598D005C89A5}" destId="{A16E964B-4B71-41C6-919C-BD15900F527C}" srcOrd="3" destOrd="0" presId="urn:microsoft.com/office/officeart/2005/8/layout/venn2"/>
    <dgm:cxn modelId="{DEFF45AF-2D33-49A3-BE8F-D31A9E5E6EE8}" type="presParOf" srcId="{A16E964B-4B71-41C6-919C-BD15900F527C}" destId="{27BD705D-ECB3-4B5C-89D4-198E9DACA973}" srcOrd="0" destOrd="0" presId="urn:microsoft.com/office/officeart/2005/8/layout/venn2"/>
    <dgm:cxn modelId="{704DD72B-C876-4909-92E8-6FAD65161D8E}" type="presParOf" srcId="{A16E964B-4B71-41C6-919C-BD15900F527C}" destId="{A539F509-2062-4996-8F5E-CD768CFA3D7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91FC73-D3B8-4AEA-922B-32674FE066D6}" type="doc">
      <dgm:prSet loTypeId="urn:microsoft.com/office/officeart/2008/layout/RadialCluster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00622940-D48A-48A8-A8DD-85A94B226752}">
      <dgm:prSet phldrT="[Text]" custT="1"/>
      <dgm:spPr/>
      <dgm:t>
        <a:bodyPr/>
        <a:lstStyle/>
        <a:p>
          <a:r>
            <a:rPr lang="en-US" sz="4400" u="sng" dirty="0" smtClean="0">
              <a:solidFill>
                <a:schemeClr val="bg2"/>
              </a:solidFill>
              <a:latin typeface="Elephant" panose="02020904090505020303" pitchFamily="18" charset="0"/>
            </a:rPr>
            <a:t>Setting</a:t>
          </a:r>
          <a:endParaRPr lang="en-US" sz="4400" u="sng" dirty="0">
            <a:solidFill>
              <a:schemeClr val="bg2"/>
            </a:solidFill>
            <a:latin typeface="Elephant" panose="02020904090505020303" pitchFamily="18" charset="0"/>
          </a:endParaRPr>
        </a:p>
      </dgm:t>
    </dgm:pt>
    <dgm:pt modelId="{46B82C1B-5009-49F7-B60D-017041A6E896}" type="parTrans" cxnId="{1BBF0D93-E02D-4AD1-B03A-D7FB0AB40DF1}">
      <dgm:prSet/>
      <dgm:spPr/>
      <dgm:t>
        <a:bodyPr/>
        <a:lstStyle/>
        <a:p>
          <a:endParaRPr lang="en-US"/>
        </a:p>
      </dgm:t>
    </dgm:pt>
    <dgm:pt modelId="{FAEABD97-D7B2-4056-8916-229A762F1A81}" type="sibTrans" cxnId="{1BBF0D93-E02D-4AD1-B03A-D7FB0AB40DF1}">
      <dgm:prSet/>
      <dgm:spPr/>
      <dgm:t>
        <a:bodyPr/>
        <a:lstStyle/>
        <a:p>
          <a:endParaRPr lang="en-US"/>
        </a:p>
      </dgm:t>
    </dgm:pt>
    <dgm:pt modelId="{1E54B970-F4BE-49AC-A650-3175C67E63FC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rPr>
            <a:t>Influences the character</a:t>
          </a:r>
          <a:endParaRPr lang="en-US" dirty="0">
            <a:solidFill>
              <a:schemeClr val="bg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5848B4D-5DC5-4082-9C3F-2B90CB6F8F2B}" type="parTrans" cxnId="{652D5C89-CD1E-4441-A865-D10E6E6C8C5A}">
      <dgm:prSet/>
      <dgm:spPr/>
      <dgm:t>
        <a:bodyPr/>
        <a:lstStyle/>
        <a:p>
          <a:endParaRPr lang="en-US"/>
        </a:p>
      </dgm:t>
    </dgm:pt>
    <dgm:pt modelId="{9578BF66-D50E-4247-82A7-C731FD6C7285}" type="sibTrans" cxnId="{652D5C89-CD1E-4441-A865-D10E6E6C8C5A}">
      <dgm:prSet/>
      <dgm:spPr/>
      <dgm:t>
        <a:bodyPr/>
        <a:lstStyle/>
        <a:p>
          <a:endParaRPr lang="en-US"/>
        </a:p>
      </dgm:t>
    </dgm:pt>
    <dgm:pt modelId="{688AAB7D-088C-4B02-B85C-C030E0819548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rPr>
            <a:t>Serves as a symbol </a:t>
          </a:r>
          <a:endParaRPr lang="en-US" dirty="0">
            <a:solidFill>
              <a:schemeClr val="bg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12C410C7-2F9D-4BB0-B1E1-E0E0182BA33D}" type="parTrans" cxnId="{F6A84A7C-141B-4296-B486-E33A60F2B205}">
      <dgm:prSet/>
      <dgm:spPr/>
      <dgm:t>
        <a:bodyPr/>
        <a:lstStyle/>
        <a:p>
          <a:endParaRPr lang="en-US"/>
        </a:p>
      </dgm:t>
    </dgm:pt>
    <dgm:pt modelId="{68DA0207-7F42-4FBD-9ACA-06190D6B83AD}" type="sibTrans" cxnId="{F6A84A7C-141B-4296-B486-E33A60F2B205}">
      <dgm:prSet/>
      <dgm:spPr/>
      <dgm:t>
        <a:bodyPr/>
        <a:lstStyle/>
        <a:p>
          <a:endParaRPr lang="en-US"/>
        </a:p>
      </dgm:t>
    </dgm:pt>
    <dgm:pt modelId="{15114CE7-9729-4705-B27C-F54E628A2D98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rPr>
            <a:t>Creates conflict</a:t>
          </a:r>
          <a:endParaRPr lang="en-US" dirty="0">
            <a:solidFill>
              <a:schemeClr val="bg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FA725FB-87C2-4AD2-A74B-2D8F712B498C}" type="parTrans" cxnId="{07EBFDF4-BAA0-4C5F-82B7-413DD2019472}">
      <dgm:prSet/>
      <dgm:spPr/>
      <dgm:t>
        <a:bodyPr/>
        <a:lstStyle/>
        <a:p>
          <a:endParaRPr lang="en-US"/>
        </a:p>
      </dgm:t>
    </dgm:pt>
    <dgm:pt modelId="{D12EC6E6-F772-4BB4-B949-2637A16046B8}" type="sibTrans" cxnId="{07EBFDF4-BAA0-4C5F-82B7-413DD2019472}">
      <dgm:prSet/>
      <dgm:spPr/>
      <dgm:t>
        <a:bodyPr/>
        <a:lstStyle/>
        <a:p>
          <a:endParaRPr lang="en-US"/>
        </a:p>
      </dgm:t>
    </dgm:pt>
    <dgm:pt modelId="{9E8F0237-B0D1-4AD2-8D1F-E7C136ADFE70}" type="pres">
      <dgm:prSet presAssocID="{E991FC73-D3B8-4AEA-922B-32674FE066D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E808CB-A035-4331-8182-343518C0501F}" type="pres">
      <dgm:prSet presAssocID="{00622940-D48A-48A8-A8DD-85A94B226752}" presName="singleCycle" presStyleCnt="0"/>
      <dgm:spPr/>
    </dgm:pt>
    <dgm:pt modelId="{AF35716D-9CDD-43AD-A3C2-2662600FD309}" type="pres">
      <dgm:prSet presAssocID="{00622940-D48A-48A8-A8DD-85A94B226752}" presName="singleCenter" presStyleLbl="node1" presStyleIdx="0" presStyleCnt="4" custScaleX="136438" custScaleY="136373" custLinFactNeighborX="317" custLinFactNeighborY="984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47D402E-C7B3-4AEF-83AE-5CC196289CCF}" type="pres">
      <dgm:prSet presAssocID="{C5848B4D-5DC5-4082-9C3F-2B90CB6F8F2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A034ADE-D7A6-4926-B783-956208D18051}" type="pres">
      <dgm:prSet presAssocID="{1E54B970-F4BE-49AC-A650-3175C67E63FC}" presName="text0" presStyleLbl="node1" presStyleIdx="1" presStyleCnt="4" custScaleX="147878" custScaleY="143568" custRadScaleRad="93528" custRadScaleInc="-1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6BB02-B1F7-4977-B6EC-FFC56DE4D9FC}" type="pres">
      <dgm:prSet presAssocID="{12C410C7-2F9D-4BB0-B1E1-E0E0182BA33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AE0CBC9-8934-4BCC-AC28-C78D1B303A79}" type="pres">
      <dgm:prSet presAssocID="{688AAB7D-088C-4B02-B85C-C030E0819548}" presName="text0" presStyleLbl="node1" presStyleIdx="2" presStyleCnt="4" custScaleX="131297" custScaleY="133769" custRadScaleRad="116421" custRadScaleInc="-20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13E54-5C50-444D-A4B8-1ABF919D24CF}" type="pres">
      <dgm:prSet presAssocID="{DFA725FB-87C2-4AD2-A74B-2D8F712B498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57BA561-A460-45DC-A2CB-FC19FD46D045}" type="pres">
      <dgm:prSet presAssocID="{15114CE7-9729-4705-B27C-F54E628A2D98}" presName="text0" presStyleLbl="node1" presStyleIdx="3" presStyleCnt="4" custScaleX="135402" custScaleY="132981" custRadScaleRad="124455" custRadScaleInc="17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50904-6916-4D83-86A2-4B20D0558143}" type="presOf" srcId="{00622940-D48A-48A8-A8DD-85A94B226752}" destId="{AF35716D-9CDD-43AD-A3C2-2662600FD309}" srcOrd="0" destOrd="0" presId="urn:microsoft.com/office/officeart/2008/layout/RadialCluster"/>
    <dgm:cxn modelId="{228859DB-37AE-4813-92CD-8C0F8B87E3FB}" type="presOf" srcId="{DFA725FB-87C2-4AD2-A74B-2D8F712B498C}" destId="{40913E54-5C50-444D-A4B8-1ABF919D24CF}" srcOrd="0" destOrd="0" presId="urn:microsoft.com/office/officeart/2008/layout/RadialCluster"/>
    <dgm:cxn modelId="{F6A84A7C-141B-4296-B486-E33A60F2B205}" srcId="{00622940-D48A-48A8-A8DD-85A94B226752}" destId="{688AAB7D-088C-4B02-B85C-C030E0819548}" srcOrd="1" destOrd="0" parTransId="{12C410C7-2F9D-4BB0-B1E1-E0E0182BA33D}" sibTransId="{68DA0207-7F42-4FBD-9ACA-06190D6B83AD}"/>
    <dgm:cxn modelId="{652D5C89-CD1E-4441-A865-D10E6E6C8C5A}" srcId="{00622940-D48A-48A8-A8DD-85A94B226752}" destId="{1E54B970-F4BE-49AC-A650-3175C67E63FC}" srcOrd="0" destOrd="0" parTransId="{C5848B4D-5DC5-4082-9C3F-2B90CB6F8F2B}" sibTransId="{9578BF66-D50E-4247-82A7-C731FD6C7285}"/>
    <dgm:cxn modelId="{2510D8F8-9979-46FD-A168-B285DDB2B41E}" type="presOf" srcId="{1E54B970-F4BE-49AC-A650-3175C67E63FC}" destId="{DA034ADE-D7A6-4926-B783-956208D18051}" srcOrd="0" destOrd="0" presId="urn:microsoft.com/office/officeart/2008/layout/RadialCluster"/>
    <dgm:cxn modelId="{7E74CA69-B53C-49D8-8444-5E8DC72C227A}" type="presOf" srcId="{E991FC73-D3B8-4AEA-922B-32674FE066D6}" destId="{9E8F0237-B0D1-4AD2-8D1F-E7C136ADFE70}" srcOrd="0" destOrd="0" presId="urn:microsoft.com/office/officeart/2008/layout/RadialCluster"/>
    <dgm:cxn modelId="{07EBFDF4-BAA0-4C5F-82B7-413DD2019472}" srcId="{00622940-D48A-48A8-A8DD-85A94B226752}" destId="{15114CE7-9729-4705-B27C-F54E628A2D98}" srcOrd="2" destOrd="0" parTransId="{DFA725FB-87C2-4AD2-A74B-2D8F712B498C}" sibTransId="{D12EC6E6-F772-4BB4-B949-2637A16046B8}"/>
    <dgm:cxn modelId="{5E21AEAC-DF7F-4C95-858F-340BA8F5C3D6}" type="presOf" srcId="{15114CE7-9729-4705-B27C-F54E628A2D98}" destId="{857BA561-A460-45DC-A2CB-FC19FD46D045}" srcOrd="0" destOrd="0" presId="urn:microsoft.com/office/officeart/2008/layout/RadialCluster"/>
    <dgm:cxn modelId="{1BBF0D93-E02D-4AD1-B03A-D7FB0AB40DF1}" srcId="{E991FC73-D3B8-4AEA-922B-32674FE066D6}" destId="{00622940-D48A-48A8-A8DD-85A94B226752}" srcOrd="0" destOrd="0" parTransId="{46B82C1B-5009-49F7-B60D-017041A6E896}" sibTransId="{FAEABD97-D7B2-4056-8916-229A762F1A81}"/>
    <dgm:cxn modelId="{24C65276-5207-4C80-8532-E24AFE90FB78}" type="presOf" srcId="{12C410C7-2F9D-4BB0-B1E1-E0E0182BA33D}" destId="{D336BB02-B1F7-4977-B6EC-FFC56DE4D9FC}" srcOrd="0" destOrd="0" presId="urn:microsoft.com/office/officeart/2008/layout/RadialCluster"/>
    <dgm:cxn modelId="{354FF06F-5E26-45E8-92CB-FAF640B152B2}" type="presOf" srcId="{688AAB7D-088C-4B02-B85C-C030E0819548}" destId="{1AE0CBC9-8934-4BCC-AC28-C78D1B303A79}" srcOrd="0" destOrd="0" presId="urn:microsoft.com/office/officeart/2008/layout/RadialCluster"/>
    <dgm:cxn modelId="{A0E65BC3-F53F-488A-A9EA-295CE0438187}" type="presOf" srcId="{C5848B4D-5DC5-4082-9C3F-2B90CB6F8F2B}" destId="{647D402E-C7B3-4AEF-83AE-5CC196289CCF}" srcOrd="0" destOrd="0" presId="urn:microsoft.com/office/officeart/2008/layout/RadialCluster"/>
    <dgm:cxn modelId="{E4A540E9-348F-438F-9C6E-3AF45E3ED68E}" type="presParOf" srcId="{9E8F0237-B0D1-4AD2-8D1F-E7C136ADFE70}" destId="{C1E808CB-A035-4331-8182-343518C0501F}" srcOrd="0" destOrd="0" presId="urn:microsoft.com/office/officeart/2008/layout/RadialCluster"/>
    <dgm:cxn modelId="{6FD391E2-34BD-4A4A-9AB7-F20E33BB5586}" type="presParOf" srcId="{C1E808CB-A035-4331-8182-343518C0501F}" destId="{AF35716D-9CDD-43AD-A3C2-2662600FD309}" srcOrd="0" destOrd="0" presId="urn:microsoft.com/office/officeart/2008/layout/RadialCluster"/>
    <dgm:cxn modelId="{01423DB2-D791-4C88-BF4D-9F1407E00DA1}" type="presParOf" srcId="{C1E808CB-A035-4331-8182-343518C0501F}" destId="{647D402E-C7B3-4AEF-83AE-5CC196289CCF}" srcOrd="1" destOrd="0" presId="urn:microsoft.com/office/officeart/2008/layout/RadialCluster"/>
    <dgm:cxn modelId="{4D678B73-DE5E-412D-8002-A04FA8ADE1B0}" type="presParOf" srcId="{C1E808CB-A035-4331-8182-343518C0501F}" destId="{DA034ADE-D7A6-4926-B783-956208D18051}" srcOrd="2" destOrd="0" presId="urn:microsoft.com/office/officeart/2008/layout/RadialCluster"/>
    <dgm:cxn modelId="{56A5FDD5-D0BF-4052-938A-68EBC9C98E8D}" type="presParOf" srcId="{C1E808CB-A035-4331-8182-343518C0501F}" destId="{D336BB02-B1F7-4977-B6EC-FFC56DE4D9FC}" srcOrd="3" destOrd="0" presId="urn:microsoft.com/office/officeart/2008/layout/RadialCluster"/>
    <dgm:cxn modelId="{183E7B0F-6489-4E7D-8ACC-F44A5E134CF2}" type="presParOf" srcId="{C1E808CB-A035-4331-8182-343518C0501F}" destId="{1AE0CBC9-8934-4BCC-AC28-C78D1B303A79}" srcOrd="4" destOrd="0" presId="urn:microsoft.com/office/officeart/2008/layout/RadialCluster"/>
    <dgm:cxn modelId="{9C3D90E3-2C84-4ADF-BE56-3A675C886F3F}" type="presParOf" srcId="{C1E808CB-A035-4331-8182-343518C0501F}" destId="{40913E54-5C50-444D-A4B8-1ABF919D24CF}" srcOrd="5" destOrd="0" presId="urn:microsoft.com/office/officeart/2008/layout/RadialCluster"/>
    <dgm:cxn modelId="{8CDB3521-9F3E-40FA-8587-88DBBC15F993}" type="presParOf" srcId="{C1E808CB-A035-4331-8182-343518C0501F}" destId="{857BA561-A460-45DC-A2CB-FC19FD46D04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3E486-AA00-4317-97B5-5C14E91B6FD4}">
      <dsp:nvSpPr>
        <dsp:cNvPr id="0" name=""/>
        <dsp:cNvSpPr/>
      </dsp:nvSpPr>
      <dsp:spPr>
        <a:xfrm>
          <a:off x="3149519" y="3202"/>
          <a:ext cx="1778876" cy="115626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Plot</a:t>
          </a:r>
          <a:endParaRPr lang="en-US" sz="2500" kern="1200" dirty="0"/>
        </a:p>
      </dsp:txBody>
      <dsp:txXfrm>
        <a:off x="3205963" y="59646"/>
        <a:ext cx="1665988" cy="1043381"/>
      </dsp:txXfrm>
    </dsp:sp>
    <dsp:sp modelId="{4D9BFFB1-5530-4F2D-A5D3-20FC78C6686C}">
      <dsp:nvSpPr>
        <dsp:cNvPr id="0" name=""/>
        <dsp:cNvSpPr/>
      </dsp:nvSpPr>
      <dsp:spPr>
        <a:xfrm>
          <a:off x="1728627" y="581337"/>
          <a:ext cx="4620660" cy="4620660"/>
        </a:xfrm>
        <a:custGeom>
          <a:avLst/>
          <a:gdLst/>
          <a:ahLst/>
          <a:cxnLst/>
          <a:rect l="0" t="0" r="0" b="0"/>
          <a:pathLst>
            <a:path>
              <a:moveTo>
                <a:pt x="3211991" y="183211"/>
              </a:moveTo>
              <a:arcTo wR="2310330" hR="2310330" stAng="17578292" swAng="19617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BA16D-9875-41A6-982D-A11B178B17BA}">
      <dsp:nvSpPr>
        <dsp:cNvPr id="0" name=""/>
        <dsp:cNvSpPr/>
      </dsp:nvSpPr>
      <dsp:spPr>
        <a:xfrm>
          <a:off x="5346773" y="1599602"/>
          <a:ext cx="1778876" cy="115626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tencil" panose="040409050D0802020404" pitchFamily="82" charset="0"/>
            </a:rPr>
            <a:t>Conflict</a:t>
          </a:r>
          <a:endParaRPr lang="en-US" sz="2500" kern="1200" dirty="0">
            <a:latin typeface="Stencil" panose="040409050D0802020404" pitchFamily="82" charset="0"/>
          </a:endParaRPr>
        </a:p>
      </dsp:txBody>
      <dsp:txXfrm>
        <a:off x="5403217" y="1656046"/>
        <a:ext cx="1665988" cy="1043381"/>
      </dsp:txXfrm>
    </dsp:sp>
    <dsp:sp modelId="{F7B546B1-4057-42CB-859D-EB44C3B992DE}">
      <dsp:nvSpPr>
        <dsp:cNvPr id="0" name=""/>
        <dsp:cNvSpPr/>
      </dsp:nvSpPr>
      <dsp:spPr>
        <a:xfrm>
          <a:off x="1728627" y="581337"/>
          <a:ext cx="4620660" cy="4620660"/>
        </a:xfrm>
        <a:custGeom>
          <a:avLst/>
          <a:gdLst/>
          <a:ahLst/>
          <a:cxnLst/>
          <a:rect l="0" t="0" r="0" b="0"/>
          <a:pathLst>
            <a:path>
              <a:moveTo>
                <a:pt x="4617488" y="2189303"/>
              </a:moveTo>
              <a:arcTo wR="2310330" hR="2310330" stAng="21419830" swAng="219643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0B788-D386-4878-BC07-DD7601EF470A}">
      <dsp:nvSpPr>
        <dsp:cNvPr id="0" name=""/>
        <dsp:cNvSpPr/>
      </dsp:nvSpPr>
      <dsp:spPr>
        <a:xfrm>
          <a:off x="4507497" y="4182630"/>
          <a:ext cx="1778876" cy="11562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rlin Sans FB" panose="020E0602020502020306" pitchFamily="34" charset="0"/>
            </a:rPr>
            <a:t>Characters</a:t>
          </a:r>
          <a:endParaRPr lang="en-US" sz="2500" kern="1200" dirty="0">
            <a:latin typeface="Berlin Sans FB" panose="020E0602020502020306" pitchFamily="34" charset="0"/>
          </a:endParaRPr>
        </a:p>
      </dsp:txBody>
      <dsp:txXfrm>
        <a:off x="4563941" y="4239074"/>
        <a:ext cx="1665988" cy="1043381"/>
      </dsp:txXfrm>
    </dsp:sp>
    <dsp:sp modelId="{43414786-619E-4E4D-8A87-7FA40DCC8F68}">
      <dsp:nvSpPr>
        <dsp:cNvPr id="0" name=""/>
        <dsp:cNvSpPr/>
      </dsp:nvSpPr>
      <dsp:spPr>
        <a:xfrm>
          <a:off x="1728627" y="581337"/>
          <a:ext cx="4620660" cy="4620660"/>
        </a:xfrm>
        <a:custGeom>
          <a:avLst/>
          <a:gdLst/>
          <a:ahLst/>
          <a:cxnLst/>
          <a:rect l="0" t="0" r="0" b="0"/>
          <a:pathLst>
            <a:path>
              <a:moveTo>
                <a:pt x="2769690" y="4574533"/>
              </a:moveTo>
              <a:arcTo wR="2310330" hR="2310330" stAng="4711892" swAng="137621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C7DF7-C28B-4CA5-960B-DE0BA2E330FD}">
      <dsp:nvSpPr>
        <dsp:cNvPr id="0" name=""/>
        <dsp:cNvSpPr/>
      </dsp:nvSpPr>
      <dsp:spPr>
        <a:xfrm>
          <a:off x="1791540" y="4182630"/>
          <a:ext cx="1778876" cy="11562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Elephant" panose="02020904090505020303" pitchFamily="18" charset="0"/>
            </a:rPr>
            <a:t>Setting</a:t>
          </a:r>
          <a:endParaRPr lang="en-US" sz="2500" kern="1200" dirty="0">
            <a:latin typeface="Elephant" panose="02020904090505020303" pitchFamily="18" charset="0"/>
          </a:endParaRPr>
        </a:p>
      </dsp:txBody>
      <dsp:txXfrm>
        <a:off x="1847984" y="4239074"/>
        <a:ext cx="1665988" cy="1043381"/>
      </dsp:txXfrm>
    </dsp:sp>
    <dsp:sp modelId="{03515182-C528-4F75-9823-B93032A8CD9D}">
      <dsp:nvSpPr>
        <dsp:cNvPr id="0" name=""/>
        <dsp:cNvSpPr/>
      </dsp:nvSpPr>
      <dsp:spPr>
        <a:xfrm>
          <a:off x="1728627" y="581337"/>
          <a:ext cx="4620660" cy="4620660"/>
        </a:xfrm>
        <a:custGeom>
          <a:avLst/>
          <a:gdLst/>
          <a:ahLst/>
          <a:cxnLst/>
          <a:rect l="0" t="0" r="0" b="0"/>
          <a:pathLst>
            <a:path>
              <a:moveTo>
                <a:pt x="386107" y="3588998"/>
              </a:moveTo>
              <a:arcTo wR="2310330" hR="2310330" stAng="8783731" swAng="219643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3E119-44BB-43C1-82B8-D09B0D3B3344}">
      <dsp:nvSpPr>
        <dsp:cNvPr id="0" name=""/>
        <dsp:cNvSpPr/>
      </dsp:nvSpPr>
      <dsp:spPr>
        <a:xfrm>
          <a:off x="952264" y="1599602"/>
          <a:ext cx="1778876" cy="115626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Theme</a:t>
          </a:r>
          <a:endParaRPr lang="en-US" sz="2500" kern="1200" dirty="0"/>
        </a:p>
      </dsp:txBody>
      <dsp:txXfrm>
        <a:off x="1008708" y="1656046"/>
        <a:ext cx="1665988" cy="1043381"/>
      </dsp:txXfrm>
    </dsp:sp>
    <dsp:sp modelId="{391FB574-CB7A-4378-B2B3-39308E8DFF9F}">
      <dsp:nvSpPr>
        <dsp:cNvPr id="0" name=""/>
        <dsp:cNvSpPr/>
      </dsp:nvSpPr>
      <dsp:spPr>
        <a:xfrm>
          <a:off x="1728627" y="581337"/>
          <a:ext cx="4620660" cy="4620660"/>
        </a:xfrm>
        <a:custGeom>
          <a:avLst/>
          <a:gdLst/>
          <a:ahLst/>
          <a:cxnLst/>
          <a:rect l="0" t="0" r="0" b="0"/>
          <a:pathLst>
            <a:path>
              <a:moveTo>
                <a:pt x="402525" y="1007293"/>
              </a:moveTo>
              <a:arcTo wR="2310330" hR="2310330" stAng="12859992" swAng="196171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45BE0-928F-4C5D-9E12-5FF741F78A96}">
      <dsp:nvSpPr>
        <dsp:cNvPr id="0" name=""/>
        <dsp:cNvSpPr/>
      </dsp:nvSpPr>
      <dsp:spPr>
        <a:xfrm>
          <a:off x="4553" y="2443394"/>
          <a:ext cx="2502958" cy="1251479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Stencil" panose="040409050D0802020404" pitchFamily="82" charset="0"/>
            </a:rPr>
            <a:t>Conflict</a:t>
          </a:r>
          <a:endParaRPr lang="en-US" sz="3800" kern="1200" dirty="0">
            <a:latin typeface="Stencil" panose="040409050D0802020404" pitchFamily="82" charset="0"/>
          </a:endParaRPr>
        </a:p>
      </dsp:txBody>
      <dsp:txXfrm>
        <a:off x="41208" y="2480049"/>
        <a:ext cx="2429648" cy="1178169"/>
      </dsp:txXfrm>
    </dsp:sp>
    <dsp:sp modelId="{3771868F-FED9-4E3F-8C34-279601203387}">
      <dsp:nvSpPr>
        <dsp:cNvPr id="0" name=""/>
        <dsp:cNvSpPr/>
      </dsp:nvSpPr>
      <dsp:spPr>
        <a:xfrm rot="18770822">
          <a:off x="2271986" y="2508647"/>
          <a:ext cx="1472234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472234" y="2078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1297" y="2492627"/>
        <a:ext cx="73611" cy="73611"/>
      </dsp:txXfrm>
    </dsp:sp>
    <dsp:sp modelId="{F547D4D0-65D5-4149-9A0D-4905F7B13C21}">
      <dsp:nvSpPr>
        <dsp:cNvPr id="0" name=""/>
        <dsp:cNvSpPr/>
      </dsp:nvSpPr>
      <dsp:spPr>
        <a:xfrm>
          <a:off x="3508695" y="1363993"/>
          <a:ext cx="2502958" cy="125147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Stencil" panose="040409050D0802020404" pitchFamily="82" charset="0"/>
            </a:rPr>
            <a:t>External</a:t>
          </a:r>
          <a:endParaRPr lang="en-US" sz="3800" kern="1200" dirty="0">
            <a:latin typeface="Stencil" panose="040409050D0802020404" pitchFamily="82" charset="0"/>
          </a:endParaRPr>
        </a:p>
      </dsp:txBody>
      <dsp:txXfrm>
        <a:off x="3545350" y="1400648"/>
        <a:ext cx="2429648" cy="1178169"/>
      </dsp:txXfrm>
    </dsp:sp>
    <dsp:sp modelId="{05D6DCA2-E0DC-467C-A944-CCE4903812F0}">
      <dsp:nvSpPr>
        <dsp:cNvPr id="0" name=""/>
        <dsp:cNvSpPr/>
      </dsp:nvSpPr>
      <dsp:spPr>
        <a:xfrm rot="19457599">
          <a:off x="5895764" y="1609146"/>
          <a:ext cx="1232961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232961" y="20786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81421" y="1599108"/>
        <a:ext cx="61648" cy="61648"/>
      </dsp:txXfrm>
    </dsp:sp>
    <dsp:sp modelId="{6147D343-2711-4CD7-8971-3C6363540560}">
      <dsp:nvSpPr>
        <dsp:cNvPr id="0" name=""/>
        <dsp:cNvSpPr/>
      </dsp:nvSpPr>
      <dsp:spPr>
        <a:xfrm>
          <a:off x="7012837" y="644392"/>
          <a:ext cx="2502958" cy="12514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Stencil" panose="040409050D0802020404" pitchFamily="82" charset="0"/>
            </a:rPr>
            <a:t>Man </a:t>
          </a:r>
          <a:r>
            <a:rPr lang="en-US" sz="3800" kern="1200" dirty="0" smtClean="0">
              <a:latin typeface="Stencil" panose="040409050D0802020404" pitchFamily="82" charset="0"/>
              <a:hlinkClick xmlns:r="http://schemas.openxmlformats.org/officeDocument/2006/relationships" r:id="rId1" tooltip="http://www.youtube.com/watch?v=bKGcR2Cnd9w"/>
            </a:rPr>
            <a:t>vs</a:t>
          </a:r>
          <a:r>
            <a:rPr lang="en-US" sz="3800" kern="1200" dirty="0" smtClean="0">
              <a:latin typeface="Stencil" panose="040409050D0802020404" pitchFamily="82" charset="0"/>
            </a:rPr>
            <a:t>. Man</a:t>
          </a:r>
          <a:endParaRPr lang="en-US" sz="3800" kern="1200" dirty="0">
            <a:latin typeface="Stencil" panose="040409050D0802020404" pitchFamily="82" charset="0"/>
          </a:endParaRPr>
        </a:p>
      </dsp:txBody>
      <dsp:txXfrm>
        <a:off x="7049492" y="681047"/>
        <a:ext cx="2429648" cy="1178169"/>
      </dsp:txXfrm>
    </dsp:sp>
    <dsp:sp modelId="{C7FFE0B4-FAFC-4BE6-A59A-8BE5414CB164}">
      <dsp:nvSpPr>
        <dsp:cNvPr id="0" name=""/>
        <dsp:cNvSpPr/>
      </dsp:nvSpPr>
      <dsp:spPr>
        <a:xfrm rot="2142401">
          <a:off x="5895764" y="2328747"/>
          <a:ext cx="1232961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232961" y="20786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81421" y="2318709"/>
        <a:ext cx="61648" cy="61648"/>
      </dsp:txXfrm>
    </dsp:sp>
    <dsp:sp modelId="{BC83F117-CF23-4A1F-9981-6DC86211D982}">
      <dsp:nvSpPr>
        <dsp:cNvPr id="0" name=""/>
        <dsp:cNvSpPr/>
      </dsp:nvSpPr>
      <dsp:spPr>
        <a:xfrm>
          <a:off x="7012837" y="2083593"/>
          <a:ext cx="2502958" cy="12514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Stencil" panose="040409050D0802020404" pitchFamily="82" charset="0"/>
            </a:rPr>
            <a:t>Man </a:t>
          </a:r>
          <a:r>
            <a:rPr lang="en-US" sz="3800" kern="1200" dirty="0" smtClean="0">
              <a:latin typeface="Stencil" panose="040409050D0802020404" pitchFamily="82" charset="0"/>
              <a:hlinkClick xmlns:r="http://schemas.openxmlformats.org/officeDocument/2006/relationships" r:id="rId2" tooltip="http://www.youtube.com/watch?v=Ss7OcumluzU"/>
            </a:rPr>
            <a:t>vs</a:t>
          </a:r>
          <a:r>
            <a:rPr lang="en-US" sz="3800" kern="1200" dirty="0" smtClean="0">
              <a:latin typeface="Stencil" panose="040409050D0802020404" pitchFamily="82" charset="0"/>
            </a:rPr>
            <a:t>. Nature</a:t>
          </a:r>
          <a:endParaRPr lang="en-US" sz="3800" kern="1200" dirty="0">
            <a:latin typeface="Stencil" panose="040409050D0802020404" pitchFamily="82" charset="0"/>
          </a:endParaRPr>
        </a:p>
      </dsp:txBody>
      <dsp:txXfrm>
        <a:off x="7049492" y="2120248"/>
        <a:ext cx="2429648" cy="1178169"/>
      </dsp:txXfrm>
    </dsp:sp>
    <dsp:sp modelId="{89DDE56C-550C-4D1A-A890-73F2CD6C9C1E}">
      <dsp:nvSpPr>
        <dsp:cNvPr id="0" name=""/>
        <dsp:cNvSpPr/>
      </dsp:nvSpPr>
      <dsp:spPr>
        <a:xfrm rot="2829178">
          <a:off x="2271986" y="3588048"/>
          <a:ext cx="1472234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472234" y="2078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1297" y="3572028"/>
        <a:ext cx="73611" cy="73611"/>
      </dsp:txXfrm>
    </dsp:sp>
    <dsp:sp modelId="{2A93C15F-DEC1-4865-922B-D803011381BA}">
      <dsp:nvSpPr>
        <dsp:cNvPr id="0" name=""/>
        <dsp:cNvSpPr/>
      </dsp:nvSpPr>
      <dsp:spPr>
        <a:xfrm>
          <a:off x="3508695" y="3522795"/>
          <a:ext cx="2502958" cy="125147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Stencil" panose="040409050D0802020404" pitchFamily="82" charset="0"/>
            </a:rPr>
            <a:t>Internal</a:t>
          </a:r>
          <a:endParaRPr lang="en-US" sz="3800" kern="1200" dirty="0">
            <a:latin typeface="Stencil" panose="040409050D0802020404" pitchFamily="82" charset="0"/>
          </a:endParaRPr>
        </a:p>
      </dsp:txBody>
      <dsp:txXfrm>
        <a:off x="3545350" y="3559450"/>
        <a:ext cx="2429648" cy="1178169"/>
      </dsp:txXfrm>
    </dsp:sp>
    <dsp:sp modelId="{D875901D-36CA-4EC4-8703-6F043B85CBD5}">
      <dsp:nvSpPr>
        <dsp:cNvPr id="0" name=""/>
        <dsp:cNvSpPr/>
      </dsp:nvSpPr>
      <dsp:spPr>
        <a:xfrm>
          <a:off x="6011653" y="4127748"/>
          <a:ext cx="1001183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001183" y="20786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87215" y="4123505"/>
        <a:ext cx="50059" cy="50059"/>
      </dsp:txXfrm>
    </dsp:sp>
    <dsp:sp modelId="{D578AF72-7CBD-4C5E-9911-020DA3B7D6C6}">
      <dsp:nvSpPr>
        <dsp:cNvPr id="0" name=""/>
        <dsp:cNvSpPr/>
      </dsp:nvSpPr>
      <dsp:spPr>
        <a:xfrm>
          <a:off x="7012837" y="3522795"/>
          <a:ext cx="2502958" cy="12514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Stencil" panose="040409050D0802020404" pitchFamily="82" charset="0"/>
            </a:rPr>
            <a:t>Man </a:t>
          </a:r>
          <a:r>
            <a:rPr lang="en-US" sz="3800" kern="1200" dirty="0" smtClean="0">
              <a:latin typeface="Stencil" panose="040409050D0802020404" pitchFamily="82" charset="0"/>
              <a:hlinkClick xmlns:r="http://schemas.openxmlformats.org/officeDocument/2006/relationships" r:id="rId3" tooltip="http://www.youtube.com/watch?v=bKGcR2Cnd9w"/>
            </a:rPr>
            <a:t>vs</a:t>
          </a:r>
          <a:r>
            <a:rPr lang="en-US" sz="3800" kern="1200" dirty="0" smtClean="0">
              <a:latin typeface="Stencil" panose="040409050D0802020404" pitchFamily="82" charset="0"/>
            </a:rPr>
            <a:t>. Self</a:t>
          </a:r>
          <a:endParaRPr lang="en-US" sz="3800" kern="1200" dirty="0">
            <a:latin typeface="Stencil" panose="040409050D0802020404" pitchFamily="82" charset="0"/>
          </a:endParaRPr>
        </a:p>
      </dsp:txBody>
      <dsp:txXfrm>
        <a:off x="7049492" y="3559450"/>
        <a:ext cx="2429648" cy="1178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CF591-3539-4142-AAF2-28D61C825D5B}">
      <dsp:nvSpPr>
        <dsp:cNvPr id="0" name=""/>
        <dsp:cNvSpPr/>
      </dsp:nvSpPr>
      <dsp:spPr>
        <a:xfrm rot="21300000">
          <a:off x="82843" y="1509035"/>
          <a:ext cx="9219434" cy="2303567"/>
        </a:xfrm>
        <a:prstGeom prst="mathMinus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37A95-D48E-4793-84C6-30073984C082}">
      <dsp:nvSpPr>
        <dsp:cNvPr id="0" name=""/>
        <dsp:cNvSpPr/>
      </dsp:nvSpPr>
      <dsp:spPr>
        <a:xfrm>
          <a:off x="1126214" y="266081"/>
          <a:ext cx="2815536" cy="2128655"/>
        </a:xfrm>
        <a:prstGeom prst="down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37634-689D-401C-B7E0-3A30D4095474}">
      <dsp:nvSpPr>
        <dsp:cNvPr id="0" name=""/>
        <dsp:cNvSpPr/>
      </dsp:nvSpPr>
      <dsp:spPr>
        <a:xfrm>
          <a:off x="1826089" y="3653497"/>
          <a:ext cx="3003238" cy="908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Harrington" panose="04040505050A02020702" pitchFamily="82" charset="0"/>
            </a:rPr>
            <a:t>Protagonist</a:t>
          </a:r>
          <a:endParaRPr lang="en-US" sz="3200" kern="1200" dirty="0">
            <a:solidFill>
              <a:schemeClr val="accent4">
                <a:lumMod val="60000"/>
                <a:lumOff val="40000"/>
              </a:schemeClr>
            </a:solidFill>
            <a:latin typeface="Harrington" panose="04040505050A02020702" pitchFamily="82" charset="0"/>
          </a:endParaRPr>
        </a:p>
      </dsp:txBody>
      <dsp:txXfrm>
        <a:off x="1826089" y="3653497"/>
        <a:ext cx="3003238" cy="908205"/>
      </dsp:txXfrm>
    </dsp:sp>
    <dsp:sp modelId="{0F33BB98-0139-4210-95C9-2F0ABAA5B27A}">
      <dsp:nvSpPr>
        <dsp:cNvPr id="0" name=""/>
        <dsp:cNvSpPr/>
      </dsp:nvSpPr>
      <dsp:spPr>
        <a:xfrm>
          <a:off x="5443370" y="2926901"/>
          <a:ext cx="2815536" cy="2128655"/>
        </a:xfrm>
        <a:prstGeom prst="upArrow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49525-D3FE-4848-BC5B-5DA30F1B7846}">
      <dsp:nvSpPr>
        <dsp:cNvPr id="0" name=""/>
        <dsp:cNvSpPr/>
      </dsp:nvSpPr>
      <dsp:spPr>
        <a:xfrm>
          <a:off x="4783438" y="755454"/>
          <a:ext cx="3003238" cy="130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Forte" panose="03060902040502070203" pitchFamily="66" charset="0"/>
            </a:rPr>
            <a:t>Antagonist</a:t>
          </a:r>
          <a:endParaRPr lang="en-US" sz="3200" kern="1200" dirty="0">
            <a:solidFill>
              <a:schemeClr val="accent4">
                <a:lumMod val="75000"/>
              </a:schemeClr>
            </a:solidFill>
            <a:latin typeface="Forte" panose="03060902040502070203" pitchFamily="66" charset="0"/>
          </a:endParaRPr>
        </a:p>
      </dsp:txBody>
      <dsp:txXfrm>
        <a:off x="4783438" y="755454"/>
        <a:ext cx="3003238" cy="1306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79F2-3976-4B49-9B57-25B9F9085FEA}">
      <dsp:nvSpPr>
        <dsp:cNvPr id="0" name=""/>
        <dsp:cNvSpPr/>
      </dsp:nvSpPr>
      <dsp:spPr>
        <a:xfrm>
          <a:off x="342900" y="0"/>
          <a:ext cx="6858000" cy="6858000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rlin Sans FB" panose="020E0602020502020306" pitchFamily="34" charset="0"/>
            </a:rPr>
            <a:t>3</a:t>
          </a:r>
          <a:r>
            <a:rPr lang="en-US" sz="2500" kern="1200" baseline="30000" dirty="0" smtClean="0">
              <a:latin typeface="Berlin Sans FB" panose="020E0602020502020306" pitchFamily="34" charset="0"/>
            </a:rPr>
            <a:t>rd</a:t>
          </a:r>
          <a:r>
            <a:rPr lang="en-US" sz="2500" kern="1200" dirty="0" smtClean="0">
              <a:latin typeface="Berlin Sans FB" panose="020E0602020502020306" pitchFamily="34" charset="0"/>
            </a:rPr>
            <a:t> Person Omniscient</a:t>
          </a:r>
          <a:endParaRPr lang="en-US" sz="2500" kern="1200" dirty="0">
            <a:latin typeface="Berlin Sans FB" panose="020E0602020502020306" pitchFamily="34" charset="0"/>
          </a:endParaRPr>
        </a:p>
      </dsp:txBody>
      <dsp:txXfrm>
        <a:off x="2813151" y="342899"/>
        <a:ext cx="1917496" cy="1028700"/>
      </dsp:txXfrm>
    </dsp:sp>
    <dsp:sp modelId="{C58076AE-AA7B-4F91-B95D-371B0F40938A}">
      <dsp:nvSpPr>
        <dsp:cNvPr id="0" name=""/>
        <dsp:cNvSpPr/>
      </dsp:nvSpPr>
      <dsp:spPr>
        <a:xfrm>
          <a:off x="1028700" y="1371599"/>
          <a:ext cx="5486400" cy="5486400"/>
        </a:xfrm>
        <a:prstGeom prst="ellipse">
          <a:avLst/>
        </a:prstGeom>
        <a:solidFill>
          <a:schemeClr val="accent4">
            <a:shade val="80000"/>
            <a:hueOff val="122404"/>
            <a:satOff val="-3636"/>
            <a:lumOff val="9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rlin Sans FB" panose="020E0602020502020306" pitchFamily="34" charset="0"/>
            </a:rPr>
            <a:t>3</a:t>
          </a:r>
          <a:r>
            <a:rPr lang="en-US" sz="2500" kern="1200" baseline="30000" dirty="0" smtClean="0">
              <a:latin typeface="Berlin Sans FB" panose="020E0602020502020306" pitchFamily="34" charset="0"/>
            </a:rPr>
            <a:t>rd</a:t>
          </a:r>
          <a:r>
            <a:rPr lang="en-US" sz="2500" kern="1200" dirty="0" smtClean="0">
              <a:latin typeface="Berlin Sans FB" panose="020E0602020502020306" pitchFamily="34" charset="0"/>
            </a:rPr>
            <a:t> person Limited</a:t>
          </a:r>
          <a:endParaRPr lang="en-US" sz="2500" kern="1200" dirty="0">
            <a:latin typeface="Berlin Sans FB" panose="020E0602020502020306" pitchFamily="34" charset="0"/>
          </a:endParaRPr>
        </a:p>
      </dsp:txBody>
      <dsp:txXfrm>
        <a:off x="2813151" y="1700783"/>
        <a:ext cx="1917496" cy="987552"/>
      </dsp:txXfrm>
    </dsp:sp>
    <dsp:sp modelId="{40385148-A3A6-46DD-8E6B-0F1260B45A21}">
      <dsp:nvSpPr>
        <dsp:cNvPr id="0" name=""/>
        <dsp:cNvSpPr/>
      </dsp:nvSpPr>
      <dsp:spPr>
        <a:xfrm>
          <a:off x="1714500" y="2743199"/>
          <a:ext cx="4114800" cy="4114800"/>
        </a:xfrm>
        <a:prstGeom prst="ellipse">
          <a:avLst/>
        </a:prstGeom>
        <a:solidFill>
          <a:schemeClr val="accent4">
            <a:shade val="80000"/>
            <a:hueOff val="244807"/>
            <a:satOff val="-7273"/>
            <a:lumOff val="18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rlin Sans FB" panose="020E0602020502020306" pitchFamily="34" charset="0"/>
            </a:rPr>
            <a:t>2</a:t>
          </a:r>
          <a:r>
            <a:rPr lang="en-US" sz="2500" kern="1200" baseline="30000" dirty="0" smtClean="0">
              <a:latin typeface="Berlin Sans FB" panose="020E0602020502020306" pitchFamily="34" charset="0"/>
            </a:rPr>
            <a:t>nd</a:t>
          </a:r>
          <a:r>
            <a:rPr lang="en-US" sz="2500" kern="1200" dirty="0" smtClean="0">
              <a:latin typeface="Berlin Sans FB" panose="020E0602020502020306" pitchFamily="34" charset="0"/>
            </a:rPr>
            <a:t> person</a:t>
          </a:r>
          <a:endParaRPr lang="en-US" sz="2500" kern="1200" dirty="0">
            <a:latin typeface="Berlin Sans FB" panose="020E0602020502020306" pitchFamily="34" charset="0"/>
          </a:endParaRPr>
        </a:p>
      </dsp:txBody>
      <dsp:txXfrm>
        <a:off x="2813151" y="3051809"/>
        <a:ext cx="1917496" cy="925830"/>
      </dsp:txXfrm>
    </dsp:sp>
    <dsp:sp modelId="{27BD705D-ECB3-4B5C-89D4-198E9DACA973}">
      <dsp:nvSpPr>
        <dsp:cNvPr id="0" name=""/>
        <dsp:cNvSpPr/>
      </dsp:nvSpPr>
      <dsp:spPr>
        <a:xfrm>
          <a:off x="2400300" y="4114800"/>
          <a:ext cx="2743200" cy="2743200"/>
        </a:xfrm>
        <a:prstGeom prst="ellipse">
          <a:avLst/>
        </a:prstGeom>
        <a:solidFill>
          <a:schemeClr val="accent4">
            <a:shade val="80000"/>
            <a:hueOff val="367211"/>
            <a:satOff val="-10909"/>
            <a:lumOff val="27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rlin Sans FB" panose="020E0602020502020306" pitchFamily="34" charset="0"/>
            </a:rPr>
            <a:t>1</a:t>
          </a:r>
          <a:r>
            <a:rPr lang="en-US" sz="2500" kern="1200" baseline="30000" dirty="0" smtClean="0">
              <a:latin typeface="Berlin Sans FB" panose="020E0602020502020306" pitchFamily="34" charset="0"/>
            </a:rPr>
            <a:t>st</a:t>
          </a:r>
          <a:r>
            <a:rPr lang="en-US" sz="2500" kern="1200" dirty="0" smtClean="0">
              <a:latin typeface="Berlin Sans FB" panose="020E0602020502020306" pitchFamily="34" charset="0"/>
            </a:rPr>
            <a:t> Person </a:t>
          </a:r>
          <a:endParaRPr lang="en-US" sz="2500" kern="1200" dirty="0">
            <a:latin typeface="Berlin Sans FB" panose="020E0602020502020306" pitchFamily="34" charset="0"/>
          </a:endParaRPr>
        </a:p>
      </dsp:txBody>
      <dsp:txXfrm>
        <a:off x="2802032" y="4800600"/>
        <a:ext cx="1939735" cy="137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5716D-9CDD-43AD-A3C2-2662600FD309}">
      <dsp:nvSpPr>
        <dsp:cNvPr id="0" name=""/>
        <dsp:cNvSpPr/>
      </dsp:nvSpPr>
      <dsp:spPr>
        <a:xfrm>
          <a:off x="4376950" y="3321729"/>
          <a:ext cx="2685266" cy="268398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u="sng" kern="1200" dirty="0" smtClean="0">
              <a:solidFill>
                <a:schemeClr val="bg2"/>
              </a:solidFill>
              <a:latin typeface="Elephant" panose="02020904090505020303" pitchFamily="18" charset="0"/>
            </a:rPr>
            <a:t>Setting</a:t>
          </a:r>
          <a:endParaRPr lang="en-US" sz="4400" u="sng" kern="1200" dirty="0">
            <a:solidFill>
              <a:schemeClr val="bg2"/>
            </a:solidFill>
            <a:latin typeface="Elephant" panose="02020904090505020303" pitchFamily="18" charset="0"/>
          </a:endParaRPr>
        </a:p>
      </dsp:txBody>
      <dsp:txXfrm>
        <a:off x="4507971" y="3452750"/>
        <a:ext cx="2423224" cy="2421944"/>
      </dsp:txXfrm>
    </dsp:sp>
    <dsp:sp modelId="{647D402E-C7B3-4AEF-83AE-5CC196289CCF}">
      <dsp:nvSpPr>
        <dsp:cNvPr id="0" name=""/>
        <dsp:cNvSpPr/>
      </dsp:nvSpPr>
      <dsp:spPr>
        <a:xfrm rot="16145061">
          <a:off x="5121661" y="2754394"/>
          <a:ext cx="11348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4814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34ADE-D7A6-4926-B783-956208D18051}">
      <dsp:nvSpPr>
        <dsp:cNvPr id="0" name=""/>
        <dsp:cNvSpPr/>
      </dsp:nvSpPr>
      <dsp:spPr>
        <a:xfrm>
          <a:off x="4689882" y="293912"/>
          <a:ext cx="1949980" cy="1893147"/>
        </a:xfrm>
        <a:prstGeom prst="roundRect">
          <a:avLst/>
        </a:prstGeom>
        <a:solidFill>
          <a:schemeClr val="accent5">
            <a:shade val="80000"/>
            <a:hueOff val="-92074"/>
            <a:satOff val="-4750"/>
            <a:lumOff val="96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rPr>
            <a:t>Influences the character</a:t>
          </a:r>
          <a:endParaRPr lang="en-US" sz="2800" kern="1200" dirty="0">
            <a:solidFill>
              <a:schemeClr val="bg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4782298" y="386328"/>
        <a:ext cx="1765148" cy="1708315"/>
      </dsp:txXfrm>
    </dsp:sp>
    <dsp:sp modelId="{D336BB02-B1F7-4977-B6EC-FFC56DE4D9FC}">
      <dsp:nvSpPr>
        <dsp:cNvPr id="0" name=""/>
        <dsp:cNvSpPr/>
      </dsp:nvSpPr>
      <dsp:spPr>
        <a:xfrm rot="487307">
          <a:off x="7056512" y="4935682"/>
          <a:ext cx="11375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7543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0CBC9-8934-4BCC-AC28-C78D1B303A79}">
      <dsp:nvSpPr>
        <dsp:cNvPr id="0" name=""/>
        <dsp:cNvSpPr/>
      </dsp:nvSpPr>
      <dsp:spPr>
        <a:xfrm>
          <a:off x="8188350" y="4257609"/>
          <a:ext cx="1731336" cy="1763933"/>
        </a:xfrm>
        <a:prstGeom prst="roundRect">
          <a:avLst/>
        </a:prstGeom>
        <a:solidFill>
          <a:schemeClr val="accent5">
            <a:shade val="80000"/>
            <a:hueOff val="-184149"/>
            <a:satOff val="-9499"/>
            <a:lumOff val="19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rPr>
            <a:t>Serves as a symbol </a:t>
          </a:r>
          <a:endParaRPr lang="en-US" sz="2800" kern="1200" dirty="0">
            <a:solidFill>
              <a:schemeClr val="bg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8272867" y="4342126"/>
        <a:ext cx="1562302" cy="1594899"/>
      </dsp:txXfrm>
    </dsp:sp>
    <dsp:sp modelId="{40913E54-5C50-444D-A4B8-1ABF919D24CF}">
      <dsp:nvSpPr>
        <dsp:cNvPr id="0" name=""/>
        <dsp:cNvSpPr/>
      </dsp:nvSpPr>
      <dsp:spPr>
        <a:xfrm rot="10175521">
          <a:off x="3032461" y="5032787"/>
          <a:ext cx="13556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5641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BA561-A460-45DC-A2CB-FC19FD46D045}">
      <dsp:nvSpPr>
        <dsp:cNvPr id="0" name=""/>
        <dsp:cNvSpPr/>
      </dsp:nvSpPr>
      <dsp:spPr>
        <a:xfrm>
          <a:off x="1258147" y="4442444"/>
          <a:ext cx="1785467" cy="1753542"/>
        </a:xfrm>
        <a:prstGeom prst="roundRect">
          <a:avLst/>
        </a:prstGeom>
        <a:solidFill>
          <a:schemeClr val="accent5">
            <a:shade val="80000"/>
            <a:hueOff val="-276223"/>
            <a:satOff val="-14249"/>
            <a:lumOff val="288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rPr>
            <a:t>Creates conflict</a:t>
          </a:r>
          <a:endParaRPr lang="en-US" sz="3300" kern="1200" dirty="0">
            <a:solidFill>
              <a:schemeClr val="bg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1343748" y="4528045"/>
        <a:ext cx="1614265" cy="1582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57C3B0C-DDAB-42F4-8C24-B1FE6CABC65D}" type="datetime1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484A-F300-4B64-A3A1-4509DE43DA60}" type="datetime1">
              <a:rPr lang="en-US" smtClean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82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F0484A-F300-4B64-A3A1-4509DE43DA60}" type="datetime1">
              <a:rPr lang="en-US" smtClean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97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F0484A-F300-4B64-A3A1-4509DE43DA60}" type="datetime1">
              <a:rPr lang="en-US" smtClean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4603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F0484A-F300-4B64-A3A1-4509DE43DA60}" type="datetime1">
              <a:rPr lang="en-US" smtClean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03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484A-F300-4B64-A3A1-4509DE43DA60}" type="datetime1">
              <a:rPr lang="en-US" smtClean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038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484A-F300-4B64-A3A1-4509DE43DA60}" type="datetime1">
              <a:rPr lang="en-US" smtClean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39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6C44DB9-A473-442C-B086-D1F93506A4BE}" type="datetime1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A97AFD-ABC7-4364-90EF-95B15C8A323B}" type="datetime1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25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hyperlink" Target="http://www.youtube.com/watch?v=CztxQIn5Zh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15166"/>
            <a:ext cx="9144000" cy="1213834"/>
          </a:xfrm>
        </p:spPr>
        <p:txBody>
          <a:bodyPr/>
          <a:lstStyle/>
          <a:p>
            <a:pPr algn="ctr"/>
            <a:r>
              <a:rPr lang="en-US" dirty="0" smtClean="0"/>
              <a:t>Short Stories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071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7429497" y="1787287"/>
            <a:ext cx="2155371" cy="1905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Static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29498" y="4420887"/>
            <a:ext cx="2155371" cy="20356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Dynamic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65662" y="4418284"/>
            <a:ext cx="2111829" cy="203562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Round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65656" y="1797799"/>
            <a:ext cx="2111831" cy="19050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Flat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7490" y="3702800"/>
            <a:ext cx="2452007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Character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cxnSp>
        <p:nvCxnSpPr>
          <p:cNvPr id="32" name="Straight Connector 31"/>
          <p:cNvCxnSpPr>
            <a:stCxn id="29" idx="5"/>
          </p:cNvCxnSpPr>
          <p:nvPr/>
        </p:nvCxnSpPr>
        <p:spPr>
          <a:xfrm>
            <a:off x="4668217" y="3423819"/>
            <a:ext cx="309269" cy="27898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7"/>
          </p:cNvCxnSpPr>
          <p:nvPr/>
        </p:nvCxnSpPr>
        <p:spPr>
          <a:xfrm flipV="1">
            <a:off x="4668221" y="4295487"/>
            <a:ext cx="309269" cy="42090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1"/>
          </p:cNvCxnSpPr>
          <p:nvPr/>
        </p:nvCxnSpPr>
        <p:spPr>
          <a:xfrm flipH="1" flipV="1">
            <a:off x="7429499" y="4298088"/>
            <a:ext cx="315646" cy="42091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3"/>
          </p:cNvCxnSpPr>
          <p:nvPr/>
        </p:nvCxnSpPr>
        <p:spPr>
          <a:xfrm flipH="1">
            <a:off x="7429498" y="3413306"/>
            <a:ext cx="315646" cy="27898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5594" y="2139622"/>
            <a:ext cx="2049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known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Minor characters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1123" y="4835933"/>
            <a:ext cx="205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detailed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Reader knows the character very well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584868" y="2223490"/>
            <a:ext cx="199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Stays the same person throughout the story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584871" y="4974432"/>
            <a:ext cx="199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Changes by the end of the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177" y="693002"/>
            <a:ext cx="240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chemeClr val="accent5"/>
                </a:solidFill>
                <a:latin typeface="Elephant" panose="02020904090505020303" pitchFamily="18" charset="0"/>
              </a:rPr>
              <a:t>Setting</a:t>
            </a:r>
            <a:endParaRPr lang="en-US" sz="4800" u="sng" dirty="0">
              <a:solidFill>
                <a:schemeClr val="accent5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3082" y="2241142"/>
            <a:ext cx="4094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Time and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When and where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50" y="1860775"/>
            <a:ext cx="3414468" cy="2270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11" y="4365866"/>
            <a:ext cx="3196907" cy="239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1" y="1523999"/>
            <a:ext cx="3476172" cy="2607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20" y="4035503"/>
            <a:ext cx="3314264" cy="2482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8" y="4299291"/>
            <a:ext cx="3213357" cy="2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7312576"/>
              </p:ext>
            </p:extLst>
          </p:nvPr>
        </p:nvGraphicFramePr>
        <p:xfrm>
          <a:off x="399140" y="130630"/>
          <a:ext cx="11373759" cy="656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2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952" y="736069"/>
            <a:ext cx="2766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smtClean="0">
                <a:solidFill>
                  <a:schemeClr val="accent6"/>
                </a:solidFill>
                <a:latin typeface="Harrington" panose="04040505050A02020702" pitchFamily="82" charset="0"/>
              </a:rPr>
              <a:t>Theme</a:t>
            </a:r>
            <a:endParaRPr lang="en-US" sz="6600" u="sng" dirty="0">
              <a:solidFill>
                <a:schemeClr val="accent6"/>
              </a:solidFill>
              <a:latin typeface="Harrington" panose="04040505050A02020702" pitchFamily="82" charset="0"/>
            </a:endParaRPr>
          </a:p>
        </p:txBody>
      </p:sp>
      <p:pic>
        <p:nvPicPr>
          <p:cNvPr id="2052" name="Picture 4" descr="http://ts3.mm.bing.net/th?id=HN.608006110471652417&amp;w=261&amp;h=172&amp;c=7&amp;rs=1&amp;qlt=8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47" y="4706746"/>
            <a:ext cx="24860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&amp;id=HN.60802208776257864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76" y="2889203"/>
            <a:ext cx="1924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1.mm.bing.net/th?&amp;id=HN.608045976367008699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60" y="1536536"/>
            <a:ext cx="1800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s1.mm.bing.net/th?&amp;id=HN.60801484644791148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47" y="198325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s1.mm.bing.net/th?&amp;id=HN.608049128873135898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39" y="3777031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4204" y="404676"/>
            <a:ext cx="4891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Harrington" panose="04040505050A02020702" pitchFamily="82" charset="0"/>
              </a:rPr>
              <a:t>+ Meaning behind the story  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Harrington" panose="04040505050A02020702" pitchFamily="82" charset="0"/>
              </a:rPr>
              <a:t>+ What’s the big idea / purpose?</a:t>
            </a:r>
            <a:endParaRPr lang="en-US" sz="2800" dirty="0">
              <a:solidFill>
                <a:schemeClr val="accent6"/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0" y="4173346"/>
            <a:ext cx="347472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8" y="1926447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283" y="888402"/>
            <a:ext cx="4409941" cy="1295400"/>
          </a:xfrm>
        </p:spPr>
        <p:txBody>
          <a:bodyPr/>
          <a:lstStyle/>
          <a:p>
            <a:r>
              <a:rPr lang="en-US" u="sng" dirty="0" smtClean="0">
                <a:solidFill>
                  <a:srgbClr val="7030A0"/>
                </a:solidFill>
              </a:rPr>
              <a:t>Mood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vs. </a:t>
            </a:r>
            <a:r>
              <a:rPr lang="en-US" u="sng" dirty="0" smtClean="0">
                <a:solidFill>
                  <a:schemeClr val="accent1"/>
                </a:solidFill>
              </a:rPr>
              <a:t>Tone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38" y="2277516"/>
            <a:ext cx="1687123" cy="76143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Mood </a:t>
            </a:r>
            <a:endParaRPr lang="en-US" sz="40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486400" cy="3725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</a:rPr>
              <a:t>In a literary work, mood is the </a:t>
            </a:r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  <a:cs typeface="Apple Chancery"/>
              </a:rPr>
              <a:t>feeling or atmosphere </a:t>
            </a:r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</a:rPr>
              <a:t>that a writer </a:t>
            </a:r>
            <a:r>
              <a:rPr lang="en-US" sz="2800" u="sng" dirty="0">
                <a:solidFill>
                  <a:srgbClr val="7030A0"/>
                </a:solidFill>
                <a:latin typeface="Elephant" panose="02020904090505020303" pitchFamily="18" charset="0"/>
              </a:rPr>
              <a:t>creates for the reader</a:t>
            </a:r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</a:rPr>
              <a:t>.  This can be established through many different things: </a:t>
            </a:r>
          </a:p>
          <a:p>
            <a:endParaRPr lang="en-US" sz="2800" dirty="0" smtClean="0">
              <a:solidFill>
                <a:srgbClr val="7030A0"/>
              </a:solidFill>
              <a:latin typeface="Elephant" panose="02020904090505020303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Figurative </a:t>
            </a:r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</a:rPr>
              <a:t>language</a:t>
            </a:r>
          </a:p>
          <a:p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</a:rPr>
              <a:t>Imagery</a:t>
            </a:r>
          </a:p>
          <a:p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</a:rPr>
              <a:t>Descriptive words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0224" y="2246278"/>
            <a:ext cx="1537952" cy="82391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Tone</a:t>
            </a:r>
            <a:endParaRPr lang="en-US" sz="4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attitude the author takes towards a subject. T</a:t>
            </a:r>
            <a:r>
              <a:rPr lang="en-US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US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reflects the feelings of the writer</a:t>
            </a: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instead of just portraying the emotional response of the story.</a:t>
            </a:r>
          </a:p>
          <a:p>
            <a:endParaRPr lang="en-US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serious, humorous, formal, informal, somber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438" y="764373"/>
            <a:ext cx="4641761" cy="129302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Mood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1153" r="-41153"/>
          <a:stretch>
            <a:fillRect/>
          </a:stretch>
        </p:blipFill>
        <p:spPr>
          <a:xfrm>
            <a:off x="-721217" y="1691652"/>
            <a:ext cx="6592487" cy="424550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1270" y="2753932"/>
            <a:ext cx="5385150" cy="32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Elephant" panose="02020904090505020303" pitchFamily="18" charset="0"/>
              </a:rPr>
              <a:t>What is the mood?</a:t>
            </a:r>
            <a:endParaRPr lang="en-US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8020318" cy="4024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Stark naked flower stalks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Stand shivering in the wind.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The cheerless sun hides its black light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Behind bleak, angry clouds,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While trees vainly 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To catch their escaping leaves.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Carpets of grass turn brown,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Blending morosely with the dreary day.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Elephant" panose="02020904090505020303" pitchFamily="18" charset="0"/>
                <a:cs typeface="Apple Casual"/>
              </a:rPr>
              <a:t>Winter seems the death of life forever.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the author </a:t>
            </a:r>
            <a:r>
              <a:rPr lang="en-US" i="1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</a:t>
            </a:r>
            <a:r>
              <a:rPr lang="en-US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the topic he/she is writing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Mood: Gloomy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Tone: ???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Stark naked flower stalks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 shivering in the wind.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cheerless sun hides its black light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Behind bleak, angry clouds,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trees vainly 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catch their escaping leaves.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Carpets of grass turn brown,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Blending morosely with the dreary day.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Winter seems the death of life forever.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57" y="2250273"/>
            <a:ext cx="8610600" cy="251767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Other Literary Terms</a:t>
            </a:r>
            <a:endParaRPr lang="en-US" sz="60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7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507" y="927659"/>
            <a:ext cx="4011386" cy="1293028"/>
          </a:xfrm>
        </p:spPr>
        <p:txBody>
          <a:bodyPr/>
          <a:lstStyle/>
          <a:p>
            <a:pPr algn="ctr"/>
            <a:r>
              <a:rPr lang="en-US" dirty="0" smtClean="0">
                <a:latin typeface="High Tower Text" panose="02040502050506030303" pitchFamily="18" charset="0"/>
              </a:rPr>
              <a:t>Imagery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19103"/>
            <a:ext cx="5334000" cy="172429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High Tower Text" panose="02040502050506030303" pitchFamily="18" charset="0"/>
              </a:rPr>
              <a:t>Descriptive words and phrases that describe something using the five senses—sight, hearing, smell, taste, and touch.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1" y="1574173"/>
            <a:ext cx="4753656" cy="47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3965" y="291929"/>
            <a:ext cx="7861479" cy="912768"/>
          </a:xfrm>
        </p:spPr>
        <p:txBody>
          <a:bodyPr/>
          <a:lstStyle/>
          <a:p>
            <a:r>
              <a:rPr lang="en-US" dirty="0" smtClean="0"/>
              <a:t>What is needed for a story?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1574029"/>
            <a:ext cx="2857500" cy="1428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0" y="2563042"/>
            <a:ext cx="2780763" cy="2780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53" y="4502027"/>
            <a:ext cx="2525332" cy="1683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6527" y="3057714"/>
            <a:ext cx="147704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Stencil" panose="040409050D0802020404" pitchFamily="82" charset="0"/>
              </a:rPr>
              <a:t>Conflict</a:t>
            </a:r>
            <a:endParaRPr lang="en-US" dirty="0">
              <a:solidFill>
                <a:schemeClr val="bg2"/>
              </a:solidFill>
              <a:latin typeface="Stencil" panose="040409050D0802020404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673" y="1903683"/>
            <a:ext cx="247577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Berlin Sans FB" panose="020E0602020502020306" pitchFamily="34" charset="0"/>
              </a:rPr>
              <a:t>Characters</a:t>
            </a:r>
            <a:endParaRPr lang="en-US" sz="2000" dirty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3965" y="6170193"/>
            <a:ext cx="1717317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Setting</a:t>
            </a:r>
            <a:endParaRPr lang="en-US" sz="20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31532" y="4078484"/>
            <a:ext cx="73508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Plot</a:t>
            </a:r>
            <a:endParaRPr lang="en-US" sz="2000" dirty="0"/>
          </a:p>
        </p:txBody>
      </p:sp>
      <p:pic>
        <p:nvPicPr>
          <p:cNvPr id="1028" name="Picture 4" descr="http://ts1.mm.bing.net/th?&amp;id=HN.608010083324332716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8" y="1689736"/>
            <a:ext cx="2478243" cy="24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3743" y="1204697"/>
            <a:ext cx="142058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arrington" panose="04040505050A02020702" pitchFamily="82" charset="0"/>
              </a:rPr>
              <a:t>Theme</a:t>
            </a:r>
            <a:endParaRPr lang="en-US" sz="2000" dirty="0">
              <a:latin typeface="Harrington" panose="04040505050A02020702" pitchFamily="82" charset="0"/>
            </a:endParaRPr>
          </a:p>
        </p:txBody>
      </p:sp>
      <p:pic>
        <p:nvPicPr>
          <p:cNvPr id="1030" name="Picture 6" descr="http://ts1.mm.bing.net/th?&amp;id=HN.608008640209750189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996" y="454925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anose="02040502050506030303" pitchFamily="18" charset="0"/>
              </a:rPr>
              <a:t>Describe it…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High Tower Text" panose="02040502050506030303" pitchFamily="18" charset="0"/>
              </a:rPr>
              <a:t>Taste: What did it taste like?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High Tower Text" panose="02040502050506030303" pitchFamily="18" charset="0"/>
              </a:rPr>
              <a:t>Smell: What kind of smell?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High Tower Text" panose="02040502050506030303" pitchFamily="18" charset="0"/>
              </a:rPr>
              <a:t>Hearing: What did you hear?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High Tower Text" panose="02040502050506030303" pitchFamily="18" charset="0"/>
              </a:rPr>
              <a:t>Sight: What did you see?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High Tower Text" panose="02040502050506030303" pitchFamily="18" charset="0"/>
              </a:rPr>
              <a:t>Touch: What did it feel like?</a:t>
            </a:r>
          </a:p>
        </p:txBody>
      </p:sp>
    </p:spTree>
    <p:extLst>
      <p:ext uri="{BB962C8B-B14F-4D97-AF65-F5344CB8AC3E}">
        <p14:creationId xmlns:p14="http://schemas.microsoft.com/office/powerpoint/2010/main" val="14796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546" y="559947"/>
            <a:ext cx="5105400" cy="1293028"/>
          </a:xfrm>
        </p:spPr>
        <p:txBody>
          <a:bodyPr/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Symbolism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86346"/>
            <a:ext cx="6384471" cy="33244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A symbol is a person, place, object, or an activity that stands for something beyond itself.  </a:t>
            </a:r>
          </a:p>
          <a:p>
            <a:pPr lvl="1"/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A flag is a colored piece of cloth that stands for a country</a:t>
            </a:r>
          </a:p>
          <a:p>
            <a:pPr lvl="1"/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White dove stands for peace</a:t>
            </a:r>
          </a:p>
          <a:p>
            <a:pPr lvl="1"/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Lion stands for courage while snakes symbolize sneakiness/untrustworthy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85" y="1786346"/>
            <a:ext cx="1856014" cy="1392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09" y="2908069"/>
            <a:ext cx="2713976" cy="1808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6" y="4879965"/>
            <a:ext cx="1601953" cy="16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Symbols…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symbols do you see or know? </a:t>
            </a:r>
          </a:p>
          <a:p>
            <a:r>
              <a:rPr lang="en-US" dirty="0" smtClean="0"/>
              <a:t>Talk amongst your classmates and think of 3 more symbols in everyday life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2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0991677"/>
              </p:ext>
            </p:extLst>
          </p:nvPr>
        </p:nvGraphicFramePr>
        <p:xfrm>
          <a:off x="3165341" y="801829"/>
          <a:ext cx="80779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5233" y="708340"/>
            <a:ext cx="1015663" cy="6001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 anchor="ctr" anchorCtr="1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Main Components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8129" y="939619"/>
            <a:ext cx="2876018" cy="1101452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ln w="0">
                  <a:noFill/>
                </a:ln>
                <a:solidFill>
                  <a:schemeClr val="accent3"/>
                </a:solidFill>
              </a:rPr>
              <a:t>Plot</a:t>
            </a:r>
            <a:endParaRPr lang="en-US" sz="6000" u="sng" dirty="0">
              <a:ln w="0">
                <a:noFill/>
              </a:ln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1" y="2396542"/>
            <a:ext cx="5633356" cy="1286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+ Series of events or circumstances</a:t>
            </a:r>
          </a:p>
          <a:p>
            <a:r>
              <a:rPr lang="en-US" sz="2400" dirty="0" smtClean="0"/>
              <a:t>+ There is always a </a:t>
            </a:r>
            <a:r>
              <a:rPr lang="en-US" sz="2400" b="1" u="sng" dirty="0" smtClean="0"/>
              <a:t>conflict</a:t>
            </a:r>
            <a:r>
              <a:rPr lang="en-US" sz="2400" dirty="0" smtClean="0"/>
              <a:t> of some kind in the main plot</a:t>
            </a:r>
          </a:p>
          <a:p>
            <a:endParaRPr lang="en-US" dirty="0"/>
          </a:p>
        </p:txBody>
      </p:sp>
      <p:pic>
        <p:nvPicPr>
          <p:cNvPr id="1028" name="Picture 4" descr="http://ts1.mm.bing.net/th?&amp;id=HN.608003705295668694&amp;w=342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14" y="457200"/>
            <a:ext cx="4735389" cy="32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&amp;id=HN.608025708416667564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3" y="3683358"/>
            <a:ext cx="3939907" cy="29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&amp;id=HN.608039280517188903&amp;w=300&amp;h=300&amp;c=0&amp;pid=1.9&amp;rs=0&amp;p=0">
            <a:hlinkClick r:id="rId4" tooltip="http://www.youtube.com/watch?v=CztxQIn5ZhQ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64" y="3683358"/>
            <a:ext cx="288509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The Story Thickens…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194559"/>
            <a:ext cx="5845629" cy="454914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3"/>
                </a:solidFill>
              </a:rPr>
              <a:t>Exposition</a:t>
            </a:r>
            <a:r>
              <a:rPr lang="en-US" sz="2400" dirty="0" smtClean="0">
                <a:solidFill>
                  <a:schemeClr val="accent3"/>
                </a:solidFill>
              </a:rPr>
              <a:t>-</a:t>
            </a:r>
            <a:r>
              <a:rPr lang="en-US" sz="2400" dirty="0" smtClean="0"/>
              <a:t> </a:t>
            </a:r>
            <a:r>
              <a:rPr lang="en-US" sz="2400" dirty="0"/>
              <a:t>beginning information about character, setting, etc.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u="sng" dirty="0">
                <a:solidFill>
                  <a:schemeClr val="accent3"/>
                </a:solidFill>
              </a:rPr>
              <a:t>Rising Action</a:t>
            </a:r>
            <a:r>
              <a:rPr lang="en-US" sz="2400" dirty="0">
                <a:solidFill>
                  <a:schemeClr val="accent3"/>
                </a:solidFill>
              </a:rPr>
              <a:t>- </a:t>
            </a:r>
            <a:r>
              <a:rPr lang="en-US" sz="2400" dirty="0"/>
              <a:t>events leading up to climax</a:t>
            </a:r>
            <a:endParaRPr lang="en-US" sz="2400" b="1" u="sng" dirty="0"/>
          </a:p>
          <a:p>
            <a:pPr marL="342900" indent="-342900">
              <a:buFont typeface="Arial"/>
              <a:buChar char="•"/>
            </a:pPr>
            <a:r>
              <a:rPr lang="en-US" sz="2400" b="1" u="sng" dirty="0" smtClean="0">
                <a:solidFill>
                  <a:schemeClr val="accent3"/>
                </a:solidFill>
              </a:rPr>
              <a:t>Climax</a:t>
            </a:r>
            <a:r>
              <a:rPr lang="en-US" sz="2400" dirty="0" smtClean="0">
                <a:solidFill>
                  <a:schemeClr val="accent3"/>
                </a:solidFill>
              </a:rPr>
              <a:t>-</a:t>
            </a:r>
            <a:r>
              <a:rPr lang="en-US" sz="2400" dirty="0" smtClean="0"/>
              <a:t> the </a:t>
            </a:r>
            <a:r>
              <a:rPr lang="en-US" sz="2400" dirty="0"/>
              <a:t>culminating point in the story where the conflict comes to a head, the turning point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u="sng" dirty="0">
                <a:solidFill>
                  <a:schemeClr val="accent3"/>
                </a:solidFill>
              </a:rPr>
              <a:t>Falling Action</a:t>
            </a:r>
            <a:r>
              <a:rPr lang="en-US" sz="2400" dirty="0">
                <a:solidFill>
                  <a:schemeClr val="accent3"/>
                </a:solidFill>
              </a:rPr>
              <a:t>- </a:t>
            </a:r>
            <a:r>
              <a:rPr lang="en-US" sz="2400" dirty="0"/>
              <a:t>events after the climax</a:t>
            </a:r>
            <a:endParaRPr lang="en-US" sz="2400" b="1" u="sng" dirty="0"/>
          </a:p>
          <a:p>
            <a:pPr marL="342900" indent="-342900">
              <a:buFont typeface="Arial"/>
              <a:buChar char="•"/>
            </a:pPr>
            <a:r>
              <a:rPr lang="en-US" sz="2400" b="1" u="sng" dirty="0" smtClean="0">
                <a:solidFill>
                  <a:schemeClr val="accent3"/>
                </a:solidFill>
              </a:rPr>
              <a:t>Resolution</a:t>
            </a:r>
            <a:r>
              <a:rPr lang="en-US" sz="2400" dirty="0" smtClean="0">
                <a:solidFill>
                  <a:schemeClr val="accent3"/>
                </a:solidFill>
              </a:rPr>
              <a:t>-</a:t>
            </a:r>
            <a:r>
              <a:rPr lang="en-US" sz="2400" dirty="0" smtClean="0"/>
              <a:t> a </a:t>
            </a:r>
            <a:r>
              <a:rPr lang="en-US" sz="2400" dirty="0"/>
              <a:t>satisfactory close to a conflict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57" y="2205830"/>
            <a:ext cx="6025242" cy="4537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8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chemeClr val="accent2"/>
                </a:solidFill>
                <a:latin typeface="Stencil" panose="040409050D0802020404" pitchFamily="82" charset="0"/>
              </a:rPr>
              <a:t>Conflict</a:t>
            </a:r>
            <a:endParaRPr lang="en-US" sz="4800" u="sng" dirty="0">
              <a:solidFill>
                <a:schemeClr val="accent2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13324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The main problem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or complication in the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4457"/>
            <a:ext cx="3224893" cy="2579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06" y="2924164"/>
            <a:ext cx="3831396" cy="2824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5" y="3056145"/>
            <a:ext cx="3947369" cy="25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7559764"/>
              </p:ext>
            </p:extLst>
          </p:nvPr>
        </p:nvGraphicFramePr>
        <p:xfrm>
          <a:off x="1594117" y="706787"/>
          <a:ext cx="95203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7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5384881"/>
              </p:ext>
            </p:extLst>
          </p:nvPr>
        </p:nvGraphicFramePr>
        <p:xfrm>
          <a:off x="1484648" y="1115678"/>
          <a:ext cx="9385121" cy="532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21367235">
            <a:off x="4778061" y="3514888"/>
            <a:ext cx="30780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Stencil" panose="040409050D0802020404" pitchFamily="82" charset="0"/>
              </a:rPr>
              <a:t>Conflict</a:t>
            </a:r>
            <a:endParaRPr lang="en-US" sz="2800" dirty="0">
              <a:solidFill>
                <a:schemeClr val="bg2"/>
              </a:solidFill>
              <a:latin typeface="Stencil" panose="040409050D0802020404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772" y="417088"/>
            <a:ext cx="87189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5400" u="sng" dirty="0" smtClean="0">
                <a:solidFill>
                  <a:schemeClr val="accent4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Characters</a:t>
            </a:r>
            <a:endParaRPr lang="en-US" sz="5400" u="sng" dirty="0">
              <a:solidFill>
                <a:schemeClr val="accent4"/>
              </a:solidFill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633313"/>
              </p:ext>
            </p:extLst>
          </p:nvPr>
        </p:nvGraphicFramePr>
        <p:xfrm>
          <a:off x="4490358" y="0"/>
          <a:ext cx="7543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8881" y="1231542"/>
            <a:ext cx="1107996" cy="52030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vert270" wrap="square" rtlCol="0" anchor="ctr" anchorCtr="1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Point Of View</a:t>
            </a:r>
            <a:endParaRPr lang="en-US" sz="6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0</TotalTime>
  <Words>546</Words>
  <Application>Microsoft Office PowerPoint</Application>
  <PresentationFormat>Widescreen</PresentationFormat>
  <Paragraphs>114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Apple Casual</vt:lpstr>
      <vt:lpstr>Apple Chancery</vt:lpstr>
      <vt:lpstr>Arial</vt:lpstr>
      <vt:lpstr>Batang</vt:lpstr>
      <vt:lpstr>Bell MT</vt:lpstr>
      <vt:lpstr>Berlin Sans FB</vt:lpstr>
      <vt:lpstr>Berlin Sans FB Demi</vt:lpstr>
      <vt:lpstr>Bodoni MT Black</vt:lpstr>
      <vt:lpstr>Century Gothic</vt:lpstr>
      <vt:lpstr>Elephant</vt:lpstr>
      <vt:lpstr>Forte</vt:lpstr>
      <vt:lpstr>Harrington</vt:lpstr>
      <vt:lpstr>High Tower Text</vt:lpstr>
      <vt:lpstr>Stencil</vt:lpstr>
      <vt:lpstr>Tahoma</vt:lpstr>
      <vt:lpstr>Times New Roman</vt:lpstr>
      <vt:lpstr>Wingdings</vt:lpstr>
      <vt:lpstr>Vapor Trail</vt:lpstr>
      <vt:lpstr>Short Stories</vt:lpstr>
      <vt:lpstr>What is needed for a story? </vt:lpstr>
      <vt:lpstr>PowerPoint Presentation</vt:lpstr>
      <vt:lpstr>Plot</vt:lpstr>
      <vt:lpstr>The Story Thickens…</vt:lpstr>
      <vt:lpstr>Conflict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Mood vs. Tone</vt:lpstr>
      <vt:lpstr>Mood</vt:lpstr>
      <vt:lpstr>What is the mood?</vt:lpstr>
      <vt:lpstr>How does the author feel about the topic he/she is writing about?</vt:lpstr>
      <vt:lpstr>Other Literary Terms</vt:lpstr>
      <vt:lpstr>Imagery</vt:lpstr>
      <vt:lpstr>Describe it…</vt:lpstr>
      <vt:lpstr>Symbolism</vt:lpstr>
      <vt:lpstr>Other Symbols…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2014-07-02T21:40:15Z</dcterms:created>
  <dcterms:modified xsi:type="dcterms:W3CDTF">2015-12-14T19:14:40Z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