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94718" autoAdjust="0"/>
  </p:normalViewPr>
  <p:slideViewPr>
    <p:cSldViewPr snapToGrid="0" snapToObjects="1">
      <p:cViewPr>
        <p:scale>
          <a:sx n="78" d="100"/>
          <a:sy n="78" d="100"/>
        </p:scale>
        <p:origin x="-98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FFFF00"/>
            </a:gs>
            <a:gs pos="90000">
              <a:schemeClr val="tx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97317" y="175035"/>
            <a:ext cx="7583488" cy="1679575"/>
          </a:xfrm>
        </p:spPr>
        <p:txBody>
          <a:bodyPr/>
          <a:lstStyle/>
          <a:p>
            <a:r>
              <a:rPr lang="en-US" sz="8800" dirty="0" smtClean="0"/>
              <a:t>Apollo 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7949" y="1665968"/>
            <a:ext cx="5513319" cy="8098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God of Music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416" y="2475867"/>
            <a:ext cx="5753755" cy="406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3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Apollo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God of: music, light, healing, truth, poetry, and dance</a:t>
            </a:r>
          </a:p>
          <a:p>
            <a:r>
              <a:rPr lang="en-US" dirty="0" smtClean="0"/>
              <a:t>Plays a golden lyre </a:t>
            </a:r>
          </a:p>
          <a:p>
            <a:r>
              <a:rPr lang="en-US" dirty="0" smtClean="0"/>
              <a:t>Taught man medicine</a:t>
            </a:r>
          </a:p>
          <a:p>
            <a:r>
              <a:rPr lang="en-US" dirty="0" smtClean="0"/>
              <a:t>Destroyer of rats and locust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934" y="4298157"/>
            <a:ext cx="2384947" cy="255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5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Apollo’s Daily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675" y="1220460"/>
            <a:ext cx="7232650" cy="18100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800" dirty="0" smtClean="0"/>
              <a:t>Harnesses his chariot with four horses and drives the sun across the sky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359" b="9999"/>
          <a:stretch/>
        </p:blipFill>
        <p:spPr>
          <a:xfrm>
            <a:off x="1355724" y="2202981"/>
            <a:ext cx="6479209" cy="434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5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Myths About Apollo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573" y="1029443"/>
            <a:ext cx="7232650" cy="4291013"/>
          </a:xfrm>
        </p:spPr>
        <p:txBody>
          <a:bodyPr/>
          <a:lstStyle/>
          <a:p>
            <a:r>
              <a:rPr lang="en-US" dirty="0" smtClean="0"/>
              <a:t>Fights the monstrous python for </a:t>
            </a:r>
            <a:r>
              <a:rPr lang="en-US" dirty="0" err="1" smtClean="0"/>
              <a:t>Leto</a:t>
            </a:r>
            <a:endParaRPr lang="en-US" dirty="0" smtClean="0"/>
          </a:p>
          <a:p>
            <a:r>
              <a:rPr lang="en-US" dirty="0" smtClean="0"/>
              <a:t>Apollo’s wedding proposal</a:t>
            </a:r>
          </a:p>
          <a:p>
            <a:r>
              <a:rPr lang="en-US" dirty="0" smtClean="0"/>
              <a:t>The birth of Apollo and Artemis</a:t>
            </a:r>
          </a:p>
          <a:p>
            <a:r>
              <a:rPr lang="en-US" dirty="0" smtClean="0"/>
              <a:t>Apollo’s oracle at Delphi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454" y="3552993"/>
            <a:ext cx="5246864" cy="315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7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407" y="-46733"/>
            <a:ext cx="5157313" cy="6904733"/>
          </a:xfrm>
        </p:spPr>
      </p:pic>
      <p:sp>
        <p:nvSpPr>
          <p:cNvPr id="5" name="TextBox 4"/>
          <p:cNvSpPr txBox="1"/>
          <p:nvPr/>
        </p:nvSpPr>
        <p:spPr>
          <a:xfrm>
            <a:off x="0" y="2565780"/>
            <a:ext cx="2141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Apollo fights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Monstrous Python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16507" y="3336878"/>
            <a:ext cx="914400" cy="9144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96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32218"/>
            <a:ext cx="7583488" cy="1143000"/>
          </a:xfrm>
        </p:spPr>
        <p:txBody>
          <a:bodyPr/>
          <a:lstStyle/>
          <a:p>
            <a:r>
              <a:rPr lang="en-US" dirty="0" smtClean="0"/>
              <a:t>Apollo’s Relationships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029443"/>
            <a:ext cx="7232650" cy="4291013"/>
          </a:xfrm>
        </p:spPr>
        <p:txBody>
          <a:bodyPr/>
          <a:lstStyle/>
          <a:p>
            <a:r>
              <a:rPr lang="en-US" dirty="0" smtClean="0"/>
              <a:t>The son of Zeus and </a:t>
            </a:r>
            <a:r>
              <a:rPr lang="en-US" dirty="0" err="1" smtClean="0"/>
              <a:t>Leto</a:t>
            </a:r>
            <a:endParaRPr lang="en-US" dirty="0" smtClean="0"/>
          </a:p>
          <a:p>
            <a:r>
              <a:rPr lang="en-US" dirty="0" smtClean="0"/>
              <a:t>Twin sister of Artemis</a:t>
            </a:r>
          </a:p>
          <a:p>
            <a:r>
              <a:rPr lang="en-US" dirty="0" smtClean="0"/>
              <a:t>Artemis is the goddess of the moon and the hunt (opposite of Apollo) 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491" y="2910860"/>
            <a:ext cx="3284682" cy="3591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586" y="3631688"/>
            <a:ext cx="2631253" cy="254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9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Allusions to Apollo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Apollo space missions named after the Greek god</a:t>
            </a:r>
          </a:p>
          <a:p>
            <a:r>
              <a:rPr lang="en-US" dirty="0" smtClean="0"/>
              <a:t>Apollo music hall called the Apollo Theatre in NYC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513" y="3542664"/>
            <a:ext cx="4010555" cy="26688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93" y="3542664"/>
            <a:ext cx="4205700" cy="266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5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Caduceus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3342"/>
            <a:ext cx="4449170" cy="48591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170" y="1971508"/>
            <a:ext cx="4694830" cy="488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3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466</TotalTime>
  <Words>113</Words>
  <Application>Microsoft Office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Summer</vt:lpstr>
      <vt:lpstr>Apollo </vt:lpstr>
      <vt:lpstr>Functions of Apollo</vt:lpstr>
      <vt:lpstr>Apollo’s Daily Task</vt:lpstr>
      <vt:lpstr>Myths About Apollo</vt:lpstr>
      <vt:lpstr>PowerPoint Presentation</vt:lpstr>
      <vt:lpstr>Apollo’s Relationships </vt:lpstr>
      <vt:lpstr>Modern Allusions to Apollo</vt:lpstr>
      <vt:lpstr>Caduceus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Apollo</dc:title>
  <dc:creator>nicole</dc:creator>
  <cp:lastModifiedBy>Gebhardt, Karleen</cp:lastModifiedBy>
  <cp:revision>10</cp:revision>
  <dcterms:created xsi:type="dcterms:W3CDTF">2014-04-16T15:25:37Z</dcterms:created>
  <dcterms:modified xsi:type="dcterms:W3CDTF">2014-04-22T15:36:43Z</dcterms:modified>
</cp:coreProperties>
</file>