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lvl1pPr>
      <a:defRPr>
        <a:latin typeface="Tw Cen MT"/>
        <a:ea typeface="Tw Cen MT"/>
        <a:cs typeface="Tw Cen MT"/>
        <a:sym typeface="Tw Cen MT"/>
      </a:defRPr>
    </a:lvl1pPr>
    <a:lvl2pPr indent="457200">
      <a:defRPr>
        <a:latin typeface="Tw Cen MT"/>
        <a:ea typeface="Tw Cen MT"/>
        <a:cs typeface="Tw Cen MT"/>
        <a:sym typeface="Tw Cen MT"/>
      </a:defRPr>
    </a:lvl2pPr>
    <a:lvl3pPr indent="914400">
      <a:defRPr>
        <a:latin typeface="Tw Cen MT"/>
        <a:ea typeface="Tw Cen MT"/>
        <a:cs typeface="Tw Cen MT"/>
        <a:sym typeface="Tw Cen MT"/>
      </a:defRPr>
    </a:lvl3pPr>
    <a:lvl4pPr indent="1371600">
      <a:defRPr>
        <a:latin typeface="Tw Cen MT"/>
        <a:ea typeface="Tw Cen MT"/>
        <a:cs typeface="Tw Cen MT"/>
        <a:sym typeface="Tw Cen MT"/>
      </a:defRPr>
    </a:lvl4pPr>
    <a:lvl5pPr indent="1828800">
      <a:defRPr>
        <a:latin typeface="Tw Cen MT"/>
        <a:ea typeface="Tw Cen MT"/>
        <a:cs typeface="Tw Cen MT"/>
        <a:sym typeface="Tw Cen MT"/>
      </a:defRPr>
    </a:lvl5pPr>
    <a:lvl6pPr indent="2286000">
      <a:defRPr>
        <a:latin typeface="Tw Cen MT"/>
        <a:ea typeface="Tw Cen MT"/>
        <a:cs typeface="Tw Cen MT"/>
        <a:sym typeface="Tw Cen MT"/>
      </a:defRPr>
    </a:lvl6pPr>
    <a:lvl7pPr indent="2743200">
      <a:defRPr>
        <a:latin typeface="Tw Cen MT"/>
        <a:ea typeface="Tw Cen MT"/>
        <a:cs typeface="Tw Cen MT"/>
        <a:sym typeface="Tw Cen MT"/>
      </a:defRPr>
    </a:lvl7pPr>
    <a:lvl8pPr indent="3200400">
      <a:defRPr>
        <a:latin typeface="Tw Cen MT"/>
        <a:ea typeface="Tw Cen MT"/>
        <a:cs typeface="Tw Cen MT"/>
        <a:sym typeface="Tw Cen MT"/>
      </a:defRPr>
    </a:lvl8pPr>
    <a:lvl9pPr indent="3657600">
      <a:defRPr>
        <a:latin typeface="Tw Cen MT"/>
        <a:ea typeface="Tw Cen MT"/>
        <a:cs typeface="Tw Cen MT"/>
        <a:sym typeface="Tw Cen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E5EE"/>
          </a:solidFill>
        </a:fill>
      </a:tcStyle>
    </a:wholeTbl>
    <a:band2H>
      <a:tcTxStyle b="def" i="def"/>
      <a:tcStyle>
        <a:tcBdr/>
        <a:fill>
          <a:solidFill>
            <a:srgbClr val="EEF2F7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B6D2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B6D2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B6D2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2D7"/>
          </a:solidFill>
        </a:fill>
      </a:tcStyle>
    </a:wholeTbl>
    <a:band2H>
      <a:tcTxStyle b="def" i="def"/>
      <a:tcStyle>
        <a:tcBdr/>
        <a:fill>
          <a:solidFill>
            <a:srgbClr val="F0F1EC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B81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B81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B81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DADA"/>
          </a:solidFill>
        </a:fill>
      </a:tcStyle>
    </a:wholeTbl>
    <a:band2H>
      <a:tcTxStyle b="def" i="def"/>
      <a:tcStyle>
        <a:tcBdr/>
        <a:fill>
          <a:solidFill>
            <a:srgbClr val="EEEDED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8C8C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8C8C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8C8C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B6D2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B6D2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3" name="Shape 6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bg>
      <p:bgPr>
        <a:solidFill>
          <a:srgbClr val="775F5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" name="Shape 10"/>
          <p:cNvSpPr/>
          <p:nvPr/>
        </p:nvSpPr>
        <p:spPr>
          <a:xfrm>
            <a:off x="-9144" y="6053328"/>
            <a:ext cx="2249424" cy="713233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" name="Shape 11"/>
          <p:cNvSpPr/>
          <p:nvPr/>
        </p:nvSpPr>
        <p:spPr>
          <a:xfrm>
            <a:off x="2359151" y="6044184"/>
            <a:ext cx="6784849" cy="713233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" name="Shape 12"/>
          <p:cNvSpPr/>
          <p:nvPr>
            <p:ph type="title"/>
          </p:nvPr>
        </p:nvSpPr>
        <p:spPr>
          <a:xfrm>
            <a:off x="2362200" y="2324100"/>
            <a:ext cx="6477000" cy="3543300"/>
          </a:xfrm>
          <a:prstGeom prst="rect">
            <a:avLst/>
          </a:prstGeom>
        </p:spPr>
        <p:txBody>
          <a:bodyPr anchor="b"/>
          <a:lstStyle>
            <a:lvl1pPr>
              <a:defRPr cap="all">
                <a:solidFill>
                  <a:srgbClr val="EBDDC3"/>
                </a:solidFill>
              </a:defRPr>
            </a:lvl1pPr>
          </a:lstStyle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4400">
                <a:solidFill>
                  <a:srgbClr val="EBDDC3"/>
                </a:solidFill>
              </a:rPr>
              <a:t>Click to edit Master title style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xfrm>
            <a:off x="2362200" y="5927873"/>
            <a:ext cx="6705600" cy="930127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FontTx/>
              <a:buNone/>
              <a:defRPr sz="26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Click to edit Master subtitle style</a:t>
            </a: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xfrm>
            <a:off x="609600" y="0"/>
            <a:ext cx="8153400" cy="1447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775F55"/>
                </a:solidFill>
              </a:rPr>
              <a:t>Click to edit Master title style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Click to edit Master text styles</a:t>
            </a:r>
            <a:endParaRPr sz="2900"/>
          </a:p>
          <a:p>
            <a:pPr lvl="1">
              <a:defRPr sz="1800"/>
            </a:pPr>
            <a:r>
              <a:rPr sz="2900"/>
              <a:t>Second level</a:t>
            </a:r>
            <a:endParaRPr sz="2900"/>
          </a:p>
          <a:p>
            <a:pPr lvl="2">
              <a:defRPr sz="1800"/>
            </a:pPr>
            <a:r>
              <a:rPr sz="2900"/>
              <a:t>Third level</a:t>
            </a:r>
            <a:endParaRPr sz="2900"/>
          </a:p>
          <a:p>
            <a:pPr lvl="3">
              <a:defRPr sz="1800"/>
            </a:pPr>
            <a:r>
              <a:rPr sz="2900"/>
              <a:t>Fourth level</a:t>
            </a:r>
            <a:endParaRPr sz="2900"/>
          </a:p>
          <a:p>
            <a:pPr lvl="4">
              <a:defRPr sz="1800"/>
            </a:pPr>
            <a:r>
              <a:rPr sz="2900"/>
              <a:t>Fifth level</a:t>
            </a:r>
          </a:p>
        </p:txBody>
      </p:sp>
      <p:sp>
        <p:nvSpPr>
          <p:cNvPr id="54" name="Shape 5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xfrm>
            <a:off x="6553200" y="0"/>
            <a:ext cx="2057400" cy="673576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775F55"/>
                </a:solidFill>
              </a:rPr>
              <a:t>Click to edit Master title style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457200" y="609600"/>
            <a:ext cx="5562600" cy="6248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Click to edit Master text styles</a:t>
            </a:r>
            <a:endParaRPr sz="2900"/>
          </a:p>
          <a:p>
            <a:pPr lvl="1">
              <a:defRPr sz="1800"/>
            </a:pPr>
            <a:r>
              <a:rPr sz="2900"/>
              <a:t>Second level</a:t>
            </a:r>
            <a:endParaRPr sz="2900"/>
          </a:p>
          <a:p>
            <a:pPr lvl="2">
              <a:defRPr sz="1800"/>
            </a:pPr>
            <a:r>
              <a:rPr sz="2900"/>
              <a:t>Third level</a:t>
            </a:r>
            <a:endParaRPr sz="2900"/>
          </a:p>
          <a:p>
            <a:pPr lvl="3">
              <a:defRPr sz="1800"/>
            </a:pPr>
            <a:r>
              <a:rPr sz="2900"/>
              <a:t>Fourth level</a:t>
            </a:r>
            <a:endParaRPr sz="2900"/>
          </a:p>
          <a:p>
            <a:pPr lvl="4">
              <a:defRPr sz="1800"/>
            </a:pPr>
            <a:r>
              <a:rPr sz="2900"/>
              <a:t>Fifth level</a:t>
            </a:r>
          </a:p>
        </p:txBody>
      </p:sp>
      <p:sp>
        <p:nvSpPr>
          <p:cNvPr id="58" name="Shape 58"/>
          <p:cNvSpPr/>
          <p:nvPr/>
        </p:nvSpPr>
        <p:spPr>
          <a:xfrm>
            <a:off x="6096317" y="0"/>
            <a:ext cx="320041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9" name="Shape 59"/>
          <p:cNvSpPr/>
          <p:nvPr/>
        </p:nvSpPr>
        <p:spPr>
          <a:xfrm>
            <a:off x="6142037" y="609600"/>
            <a:ext cx="228601" cy="6248400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Shape 60"/>
          <p:cNvSpPr/>
          <p:nvPr/>
        </p:nvSpPr>
        <p:spPr>
          <a:xfrm>
            <a:off x="6142037" y="0"/>
            <a:ext cx="228601" cy="533400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Shape 61"/>
          <p:cNvSpPr/>
          <p:nvPr>
            <p:ph type="sldNum" sz="quarter" idx="2"/>
          </p:nvPr>
        </p:nvSpPr>
        <p:spPr>
          <a:xfrm rot="5400000">
            <a:off x="5989637" y="144462"/>
            <a:ext cx="533401" cy="244476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775F55"/>
                </a:solidFill>
              </a:rPr>
              <a:t>Click to edit Master title style</a:t>
            </a:r>
          </a:p>
        </p:txBody>
      </p:sp>
      <p:sp>
        <p:nvSpPr>
          <p:cNvPr id="17" name="Shape 1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Click to edit Master text styles</a:t>
            </a:r>
            <a:endParaRPr sz="2900"/>
          </a:p>
          <a:p>
            <a:pPr lvl="1">
              <a:defRPr sz="1800"/>
            </a:pPr>
            <a:r>
              <a:rPr sz="2900"/>
              <a:t>Second level</a:t>
            </a:r>
            <a:endParaRPr sz="2900"/>
          </a:p>
          <a:p>
            <a:pPr lvl="2">
              <a:defRPr sz="1800"/>
            </a:pPr>
            <a:r>
              <a:rPr sz="2900"/>
              <a:t>Third level</a:t>
            </a:r>
            <a:endParaRPr sz="2900"/>
          </a:p>
          <a:p>
            <a:pPr lvl="3">
              <a:defRPr sz="1800"/>
            </a:pPr>
            <a:r>
              <a:rPr sz="2900"/>
              <a:t>Fourth level</a:t>
            </a:r>
            <a:endParaRPr sz="2900"/>
          </a:p>
          <a:p>
            <a:pPr lvl="4">
              <a:defRPr sz="1800"/>
            </a:pPr>
            <a:r>
              <a:rPr sz="2900"/>
              <a:t>Fifth level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idx="1"/>
          </p:nvPr>
        </p:nvSpPr>
        <p:spPr>
          <a:xfrm>
            <a:off x="1371600" y="2743200"/>
            <a:ext cx="7123114" cy="33877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800">
                <a:solidFill>
                  <a:srgbClr val="775F5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75F55"/>
                </a:solidFill>
              </a:rPr>
              <a:t>Click to edit Master text styles</a:t>
            </a:r>
          </a:p>
        </p:txBody>
      </p:sp>
      <p:sp>
        <p:nvSpPr>
          <p:cNvPr id="21" name="Shape 21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" name="Shape 22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" name="Shape 23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1371600" y="1447800"/>
            <a:ext cx="7620000" cy="1295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25" name="Shape 25"/>
          <p:cNvSpPr/>
          <p:nvPr>
            <p:ph type="sldNum" sz="quarter" idx="2"/>
          </p:nvPr>
        </p:nvSpPr>
        <p:spPr>
          <a:xfrm>
            <a:off x="0" y="1886267"/>
            <a:ext cx="1295400" cy="43434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/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/>
          </p:nvPr>
        </p:nvSpPr>
        <p:spPr>
          <a:xfrm>
            <a:off x="609600" y="0"/>
            <a:ext cx="8153400" cy="1447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775F55"/>
                </a:solidFill>
              </a:rPr>
              <a:t>Click to edit Master title style</a:t>
            </a:r>
          </a:p>
        </p:txBody>
      </p:sp>
      <p:sp>
        <p:nvSpPr>
          <p:cNvPr id="28" name="Shape 28"/>
          <p:cNvSpPr/>
          <p:nvPr>
            <p:ph type="body" idx="1"/>
          </p:nvPr>
        </p:nvSpPr>
        <p:spPr>
          <a:xfrm>
            <a:off x="609600" y="1589567"/>
            <a:ext cx="3886200" cy="526843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Click to edit Master text styles</a:t>
            </a:r>
            <a:endParaRPr sz="2900"/>
          </a:p>
          <a:p>
            <a:pPr lvl="1">
              <a:defRPr sz="1800"/>
            </a:pPr>
            <a:r>
              <a:rPr sz="2900"/>
              <a:t>Second level</a:t>
            </a:r>
            <a:endParaRPr sz="2900"/>
          </a:p>
          <a:p>
            <a:pPr lvl="2">
              <a:defRPr sz="1800"/>
            </a:pPr>
            <a:r>
              <a:rPr sz="2900"/>
              <a:t>Third level</a:t>
            </a:r>
            <a:endParaRPr sz="2900"/>
          </a:p>
          <a:p>
            <a:pPr lvl="3">
              <a:defRPr sz="1800"/>
            </a:pPr>
            <a:r>
              <a:rPr sz="2900"/>
              <a:t>Fourth level</a:t>
            </a:r>
            <a:endParaRPr sz="2900"/>
          </a:p>
          <a:p>
            <a:pPr lvl="4">
              <a:defRPr sz="1800"/>
            </a:pPr>
            <a:r>
              <a:rPr sz="2900"/>
              <a:t>Fifth level</a:t>
            </a:r>
          </a:p>
        </p:txBody>
      </p:sp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533400" y="0"/>
            <a:ext cx="81534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775F55"/>
                </a:solidFill>
              </a:rPr>
              <a:t>Click to edit Master title style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609600" y="2438400"/>
            <a:ext cx="3886200" cy="4419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Click to edit Master text styles</a:t>
            </a:r>
            <a:endParaRPr sz="2900"/>
          </a:p>
          <a:p>
            <a:pPr lvl="1">
              <a:defRPr sz="1800"/>
            </a:pPr>
            <a:r>
              <a:rPr sz="2900"/>
              <a:t>Second level</a:t>
            </a:r>
            <a:endParaRPr sz="2900"/>
          </a:p>
          <a:p>
            <a:pPr lvl="2">
              <a:defRPr sz="1800"/>
            </a:pPr>
            <a:r>
              <a:rPr sz="2900"/>
              <a:t>Third level</a:t>
            </a:r>
            <a:endParaRPr sz="2900"/>
          </a:p>
          <a:p>
            <a:pPr lvl="3">
              <a:defRPr sz="1800"/>
            </a:pPr>
            <a:r>
              <a:rPr sz="2900"/>
              <a:t>Fourth level</a:t>
            </a:r>
            <a:endParaRPr sz="2900"/>
          </a:p>
          <a:p>
            <a:pPr lvl="4">
              <a:defRPr sz="1800"/>
            </a:pPr>
            <a:r>
              <a:rPr sz="2900"/>
              <a:t>Fifth level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609600" y="0"/>
            <a:ext cx="8153400" cy="1447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775F55"/>
                </a:solidFill>
              </a:rPr>
              <a:t>Click to edit Master title style</a:t>
            </a: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Num" sz="quarter" idx="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609600" y="0"/>
            <a:ext cx="80772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775F55"/>
                </a:solidFill>
              </a:rPr>
              <a:t>Click to edit Master title style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xfrm>
            <a:off x="609600" y="1752600"/>
            <a:ext cx="1600200" cy="5105400"/>
          </a:xfrm>
          <a:prstGeom prst="rect">
            <a:avLst/>
          </a:prstGeom>
          <a:solidFill>
            <a:srgbClr val="DD8047"/>
          </a:solidFill>
          <a:ln w="50800" cap="sq">
            <a:solidFill>
              <a:srgbClr val="DD8047"/>
            </a:solidFill>
            <a:miter lim="800000"/>
          </a:ln>
        </p:spPr>
        <p:txBody>
          <a:bodyPr lIns="91439" tIns="91439" rIns="91439" bIns="91439"/>
          <a:lstStyle>
            <a:lvl1pPr marL="0" indent="0">
              <a:spcBef>
                <a:spcPts val="10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Click to edit Master text styles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body" idx="1"/>
          </p:nvPr>
        </p:nvSpPr>
        <p:spPr>
          <a:xfrm>
            <a:off x="1600200" y="5486400"/>
            <a:ext cx="7315200" cy="13716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700"/>
            </a:lvl1pPr>
          </a:lstStyle>
          <a:p>
            <a:pPr lvl="0">
              <a:defRPr sz="1800"/>
            </a:pPr>
            <a:r>
              <a:rPr sz="1700"/>
              <a:t>Click to edit Master text styles</a:t>
            </a:r>
          </a:p>
        </p:txBody>
      </p:sp>
      <p:sp>
        <p:nvSpPr>
          <p:cNvPr id="45" name="Shape 45"/>
          <p:cNvSpPr/>
          <p:nvPr/>
        </p:nvSpPr>
        <p:spPr>
          <a:xfrm>
            <a:off x="-9145" y="4572000"/>
            <a:ext cx="9144001" cy="8869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6" name="Shape 46"/>
          <p:cNvSpPr/>
          <p:nvPr/>
        </p:nvSpPr>
        <p:spPr>
          <a:xfrm>
            <a:off x="-9145" y="4663440"/>
            <a:ext cx="1463042" cy="713233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7" name="Shape 47"/>
          <p:cNvSpPr/>
          <p:nvPr/>
        </p:nvSpPr>
        <p:spPr>
          <a:xfrm>
            <a:off x="1545335" y="4654296"/>
            <a:ext cx="7598666" cy="713233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8" name="Shape 48"/>
          <p:cNvSpPr/>
          <p:nvPr>
            <p:ph type="title"/>
          </p:nvPr>
        </p:nvSpPr>
        <p:spPr>
          <a:xfrm>
            <a:off x="1600200" y="4495800"/>
            <a:ext cx="7315200" cy="9906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49" name="Shape 49"/>
          <p:cNvSpPr/>
          <p:nvPr/>
        </p:nvSpPr>
        <p:spPr>
          <a:xfrm>
            <a:off x="1447799" y="0"/>
            <a:ext cx="100586" cy="6867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xfrm>
            <a:off x="0" y="4667248"/>
            <a:ext cx="1447800" cy="66357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rgbClr val="DD804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rgbClr val="94B6D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612648" y="0"/>
            <a:ext cx="8153401" cy="144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775F55"/>
                </a:solidFill>
              </a:rPr>
              <a:t>Click to edit Master title style</a:t>
            </a:r>
          </a:p>
        </p:txBody>
      </p:sp>
      <p:sp>
        <p:nvSpPr>
          <p:cNvPr id="6" name="Shape 6"/>
          <p:cNvSpPr/>
          <p:nvPr>
            <p:ph type="sldNum" sz="quarter" idx="2"/>
          </p:nvPr>
        </p:nvSpPr>
        <p:spPr>
          <a:xfrm>
            <a:off x="0" y="1272221"/>
            <a:ext cx="533400" cy="244477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 fontScale="100000" lnSpcReduction="0"/>
          </a:bodyPr>
          <a:lstStyle>
            <a:lvl1pPr algn="ctr">
              <a:defRPr b="1" sz="14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612648" y="1600200"/>
            <a:ext cx="8153401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/>
            </a:pPr>
            <a:r>
              <a:rPr sz="2900"/>
              <a:t>Click to edit Master text styles</a:t>
            </a:r>
            <a:endParaRPr sz="2900"/>
          </a:p>
          <a:p>
            <a:pPr lvl="1">
              <a:defRPr sz="1800"/>
            </a:pPr>
            <a:r>
              <a:rPr sz="2900"/>
              <a:t>Second level</a:t>
            </a:r>
            <a:endParaRPr sz="2900"/>
          </a:p>
          <a:p>
            <a:pPr lvl="2">
              <a:defRPr sz="1800"/>
            </a:pPr>
            <a:r>
              <a:rPr sz="2900"/>
              <a:t>Third level</a:t>
            </a:r>
            <a:endParaRPr sz="2900"/>
          </a:p>
          <a:p>
            <a:pPr lvl="3">
              <a:defRPr sz="1800"/>
            </a:pPr>
            <a:r>
              <a:rPr sz="2900"/>
              <a:t>Fourth level</a:t>
            </a:r>
            <a:endParaRPr sz="2900"/>
          </a:p>
          <a:p>
            <a:pPr lvl="4">
              <a:defRPr sz="1800"/>
            </a:pPr>
            <a:r>
              <a:rPr sz="290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>
        <a:defRPr sz="4400">
          <a:solidFill>
            <a:srgbClr val="775F55"/>
          </a:solidFill>
          <a:latin typeface="Tw Cen MT"/>
          <a:ea typeface="Tw Cen MT"/>
          <a:cs typeface="Tw Cen MT"/>
          <a:sym typeface="Tw Cen MT"/>
        </a:defRPr>
      </a:lvl1pPr>
      <a:lvl2pPr>
        <a:defRPr sz="4400">
          <a:solidFill>
            <a:srgbClr val="775F55"/>
          </a:solidFill>
          <a:latin typeface="Tw Cen MT"/>
          <a:ea typeface="Tw Cen MT"/>
          <a:cs typeface="Tw Cen MT"/>
          <a:sym typeface="Tw Cen MT"/>
        </a:defRPr>
      </a:lvl2pPr>
      <a:lvl3pPr>
        <a:defRPr sz="4400">
          <a:solidFill>
            <a:srgbClr val="775F55"/>
          </a:solidFill>
          <a:latin typeface="Tw Cen MT"/>
          <a:ea typeface="Tw Cen MT"/>
          <a:cs typeface="Tw Cen MT"/>
          <a:sym typeface="Tw Cen MT"/>
        </a:defRPr>
      </a:lvl3pPr>
      <a:lvl4pPr>
        <a:defRPr sz="4400">
          <a:solidFill>
            <a:srgbClr val="775F55"/>
          </a:solidFill>
          <a:latin typeface="Tw Cen MT"/>
          <a:ea typeface="Tw Cen MT"/>
          <a:cs typeface="Tw Cen MT"/>
          <a:sym typeface="Tw Cen MT"/>
        </a:defRPr>
      </a:lvl4pPr>
      <a:lvl5pPr>
        <a:defRPr sz="4400">
          <a:solidFill>
            <a:srgbClr val="775F55"/>
          </a:solidFill>
          <a:latin typeface="Tw Cen MT"/>
          <a:ea typeface="Tw Cen MT"/>
          <a:cs typeface="Tw Cen MT"/>
          <a:sym typeface="Tw Cen MT"/>
        </a:defRPr>
      </a:lvl5pPr>
      <a:lvl6pPr>
        <a:defRPr sz="4400">
          <a:solidFill>
            <a:srgbClr val="775F55"/>
          </a:solidFill>
          <a:latin typeface="Tw Cen MT"/>
          <a:ea typeface="Tw Cen MT"/>
          <a:cs typeface="Tw Cen MT"/>
          <a:sym typeface="Tw Cen MT"/>
        </a:defRPr>
      </a:lvl6pPr>
      <a:lvl7pPr>
        <a:defRPr sz="4400">
          <a:solidFill>
            <a:srgbClr val="775F55"/>
          </a:solidFill>
          <a:latin typeface="Tw Cen MT"/>
          <a:ea typeface="Tw Cen MT"/>
          <a:cs typeface="Tw Cen MT"/>
          <a:sym typeface="Tw Cen MT"/>
        </a:defRPr>
      </a:lvl7pPr>
      <a:lvl8pPr>
        <a:defRPr sz="4400">
          <a:solidFill>
            <a:srgbClr val="775F55"/>
          </a:solidFill>
          <a:latin typeface="Tw Cen MT"/>
          <a:ea typeface="Tw Cen MT"/>
          <a:cs typeface="Tw Cen MT"/>
          <a:sym typeface="Tw Cen MT"/>
        </a:defRPr>
      </a:lvl8pPr>
      <a:lvl9pPr>
        <a:defRPr sz="4400">
          <a:solidFill>
            <a:srgbClr val="775F55"/>
          </a:solidFill>
          <a:latin typeface="Tw Cen MT"/>
          <a:ea typeface="Tw Cen MT"/>
          <a:cs typeface="Tw Cen MT"/>
          <a:sym typeface="Tw Cen MT"/>
        </a:defRPr>
      </a:lvl9pPr>
    </p:titleStyle>
    <p:bodyStyle>
      <a:lvl1pPr marL="320040" indent="-320040">
        <a:spcBef>
          <a:spcPts val="700"/>
        </a:spcBef>
        <a:buClr>
          <a:srgbClr val="DD8047"/>
        </a:buClr>
        <a:buSzPct val="60000"/>
        <a:buFont typeface="Wingdings"/>
        <a:buChar char="◻"/>
        <a:defRPr sz="2900">
          <a:latin typeface="Tw Cen MT"/>
          <a:ea typeface="Tw Cen MT"/>
          <a:cs typeface="Tw Cen MT"/>
          <a:sym typeface="Tw Cen MT"/>
        </a:defRPr>
      </a:lvl1pPr>
      <a:lvl2pPr marL="671732" indent="-305972">
        <a:spcBef>
          <a:spcPts val="700"/>
        </a:spcBef>
        <a:buClr>
          <a:srgbClr val="DD8047"/>
        </a:buClr>
        <a:buSzPct val="70000"/>
        <a:buFont typeface="Wingdings"/>
        <a:buChar char=""/>
        <a:defRPr sz="2900">
          <a:latin typeface="Tw Cen MT"/>
          <a:ea typeface="Tw Cen MT"/>
          <a:cs typeface="Tw Cen MT"/>
          <a:sym typeface="Tw Cen MT"/>
        </a:defRPr>
      </a:lvl2pPr>
      <a:lvl3pPr marL="974034" indent="-288234">
        <a:spcBef>
          <a:spcPts val="700"/>
        </a:spcBef>
        <a:buClr>
          <a:srgbClr val="DD8047"/>
        </a:buClr>
        <a:buSzPct val="75000"/>
        <a:buFont typeface="Wingdings"/>
        <a:buChar char="■"/>
        <a:defRPr sz="2900">
          <a:latin typeface="Tw Cen MT"/>
          <a:ea typeface="Tw Cen MT"/>
          <a:cs typeface="Tw Cen MT"/>
          <a:sym typeface="Tw Cen MT"/>
        </a:defRPr>
      </a:lvl3pPr>
      <a:lvl4pPr marL="1474469" indent="-331469">
        <a:spcBef>
          <a:spcPts val="700"/>
        </a:spcBef>
        <a:buClr>
          <a:srgbClr val="DD8047"/>
        </a:buClr>
        <a:buSzPct val="75000"/>
        <a:buFont typeface="Wingdings"/>
        <a:buChar char="■"/>
        <a:defRPr sz="2900">
          <a:latin typeface="Tw Cen MT"/>
          <a:ea typeface="Tw Cen MT"/>
          <a:cs typeface="Tw Cen MT"/>
          <a:sym typeface="Tw Cen MT"/>
        </a:defRPr>
      </a:lvl4pPr>
      <a:lvl5pPr marL="1931670" indent="-331470">
        <a:spcBef>
          <a:spcPts val="700"/>
        </a:spcBef>
        <a:buClr>
          <a:srgbClr val="DD8047"/>
        </a:buClr>
        <a:buSzPct val="65000"/>
        <a:buFont typeface="Wingdings"/>
        <a:buChar char="■"/>
        <a:defRPr sz="2900">
          <a:latin typeface="Tw Cen MT"/>
          <a:ea typeface="Tw Cen MT"/>
          <a:cs typeface="Tw Cen MT"/>
          <a:sym typeface="Tw Cen MT"/>
        </a:defRPr>
      </a:lvl5pPr>
      <a:lvl6pPr marL="2242820" indent="-368300">
        <a:spcBef>
          <a:spcPts val="700"/>
        </a:spcBef>
        <a:buClr>
          <a:srgbClr val="DD8047"/>
        </a:buClr>
        <a:buSzPct val="100000"/>
        <a:buFont typeface="Wingdings"/>
        <a:buChar char="▪"/>
        <a:defRPr sz="2900">
          <a:latin typeface="Tw Cen MT"/>
          <a:ea typeface="Tw Cen MT"/>
          <a:cs typeface="Tw Cen MT"/>
          <a:sym typeface="Tw Cen MT"/>
        </a:defRPr>
      </a:lvl6pPr>
      <a:lvl7pPr marL="2517139" indent="-368300">
        <a:spcBef>
          <a:spcPts val="700"/>
        </a:spcBef>
        <a:buClr>
          <a:srgbClr val="DD8047"/>
        </a:buClr>
        <a:buSzPct val="100000"/>
        <a:buFont typeface="Wingdings"/>
        <a:buChar char="▪"/>
        <a:defRPr sz="2900">
          <a:latin typeface="Tw Cen MT"/>
          <a:ea typeface="Tw Cen MT"/>
          <a:cs typeface="Tw Cen MT"/>
          <a:sym typeface="Tw Cen MT"/>
        </a:defRPr>
      </a:lvl7pPr>
      <a:lvl8pPr marL="2791460" indent="-368300">
        <a:spcBef>
          <a:spcPts val="700"/>
        </a:spcBef>
        <a:buClr>
          <a:srgbClr val="DD8047"/>
        </a:buClr>
        <a:buSzPct val="100000"/>
        <a:buFont typeface="Wingdings"/>
        <a:buChar char="▪"/>
        <a:defRPr sz="2900">
          <a:latin typeface="Tw Cen MT"/>
          <a:ea typeface="Tw Cen MT"/>
          <a:cs typeface="Tw Cen MT"/>
          <a:sym typeface="Tw Cen MT"/>
        </a:defRPr>
      </a:lvl8pPr>
      <a:lvl9pPr marL="3065779" indent="-368300">
        <a:spcBef>
          <a:spcPts val="700"/>
        </a:spcBef>
        <a:buClr>
          <a:srgbClr val="DD8047"/>
        </a:buClr>
        <a:buSzPct val="100000"/>
        <a:buFont typeface="Wingdings"/>
        <a:buChar char="▪"/>
        <a:defRPr sz="2900">
          <a:latin typeface="Tw Cen MT"/>
          <a:ea typeface="Tw Cen MT"/>
          <a:cs typeface="Tw Cen MT"/>
          <a:sym typeface="Tw Cen MT"/>
        </a:defRPr>
      </a:lvl9pPr>
    </p:bodyStyle>
    <p:otherStyle>
      <a:lvl1pPr algn="ctr">
        <a:defRPr b="1" sz="1400">
          <a:solidFill>
            <a:schemeClr val="tx1"/>
          </a:solidFill>
          <a:latin typeface="+mn-lt"/>
          <a:ea typeface="+mn-ea"/>
          <a:cs typeface="+mn-cs"/>
          <a:sym typeface="Tw Cen MT"/>
        </a:defRPr>
      </a:lvl1pPr>
      <a:lvl2pPr indent="457200" algn="ctr">
        <a:defRPr b="1" sz="1400">
          <a:solidFill>
            <a:schemeClr val="tx1"/>
          </a:solidFill>
          <a:latin typeface="+mn-lt"/>
          <a:ea typeface="+mn-ea"/>
          <a:cs typeface="+mn-cs"/>
          <a:sym typeface="Tw Cen MT"/>
        </a:defRPr>
      </a:lvl2pPr>
      <a:lvl3pPr indent="914400" algn="ctr">
        <a:defRPr b="1" sz="1400">
          <a:solidFill>
            <a:schemeClr val="tx1"/>
          </a:solidFill>
          <a:latin typeface="+mn-lt"/>
          <a:ea typeface="+mn-ea"/>
          <a:cs typeface="+mn-cs"/>
          <a:sym typeface="Tw Cen MT"/>
        </a:defRPr>
      </a:lvl3pPr>
      <a:lvl4pPr indent="1371600" algn="ctr">
        <a:defRPr b="1" sz="1400">
          <a:solidFill>
            <a:schemeClr val="tx1"/>
          </a:solidFill>
          <a:latin typeface="+mn-lt"/>
          <a:ea typeface="+mn-ea"/>
          <a:cs typeface="+mn-cs"/>
          <a:sym typeface="Tw Cen MT"/>
        </a:defRPr>
      </a:lvl4pPr>
      <a:lvl5pPr indent="1828800" algn="ctr">
        <a:defRPr b="1" sz="1400">
          <a:solidFill>
            <a:schemeClr val="tx1"/>
          </a:solidFill>
          <a:latin typeface="+mn-lt"/>
          <a:ea typeface="+mn-ea"/>
          <a:cs typeface="+mn-cs"/>
          <a:sym typeface="Tw Cen MT"/>
        </a:defRPr>
      </a:lvl5pPr>
      <a:lvl6pPr indent="2286000" algn="ctr">
        <a:defRPr b="1" sz="1400">
          <a:solidFill>
            <a:schemeClr val="tx1"/>
          </a:solidFill>
          <a:latin typeface="+mn-lt"/>
          <a:ea typeface="+mn-ea"/>
          <a:cs typeface="+mn-cs"/>
          <a:sym typeface="Tw Cen MT"/>
        </a:defRPr>
      </a:lvl6pPr>
      <a:lvl7pPr indent="2743200" algn="ctr">
        <a:defRPr b="1" sz="1400">
          <a:solidFill>
            <a:schemeClr val="tx1"/>
          </a:solidFill>
          <a:latin typeface="+mn-lt"/>
          <a:ea typeface="+mn-ea"/>
          <a:cs typeface="+mn-cs"/>
          <a:sym typeface="Tw Cen MT"/>
        </a:defRPr>
      </a:lvl7pPr>
      <a:lvl8pPr indent="3200400" algn="ctr">
        <a:defRPr b="1" sz="1400">
          <a:solidFill>
            <a:schemeClr val="tx1"/>
          </a:solidFill>
          <a:latin typeface="+mn-lt"/>
          <a:ea typeface="+mn-ea"/>
          <a:cs typeface="+mn-cs"/>
          <a:sym typeface="Tw Cen MT"/>
        </a:defRPr>
      </a:lvl8pPr>
      <a:lvl9pPr indent="3657600" algn="ctr">
        <a:defRPr b="1" sz="1400">
          <a:solidFill>
            <a:schemeClr val="tx1"/>
          </a:solidFill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l3iXy-I2PEg" TargetMode="Externa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vXhi0eaR0-c&amp;feature=relmfu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xfrm>
            <a:off x="1295400" y="2209800"/>
            <a:ext cx="6400800" cy="2743200"/>
          </a:xfrm>
          <a:prstGeom prst="rect">
            <a:avLst/>
          </a:prstGeom>
        </p:spPr>
        <p:txBody>
          <a:bodyPr/>
          <a:lstStyle/>
          <a:p>
            <a:pPr lvl="0" algn="ctr" defTabSz="640079">
              <a:defRPr cap="none" sz="1800">
                <a:solidFill>
                  <a:srgbClr val="000000"/>
                </a:solidFill>
              </a:defRPr>
            </a:pPr>
            <a:r>
              <a:rPr cap="all" sz="3780">
                <a:solidFill>
                  <a:srgbClr val="EBDDC3"/>
                </a:solidFill>
              </a:rPr>
              <a:t>George orwell</a:t>
            </a:r>
            <a:br>
              <a:rPr cap="all" sz="3780">
                <a:solidFill>
                  <a:srgbClr val="EBDDC3"/>
                </a:solidFill>
              </a:rPr>
            </a:br>
            <a:br>
              <a:rPr cap="all" sz="3780">
                <a:solidFill>
                  <a:srgbClr val="EBDDC3"/>
                </a:solidFill>
              </a:rPr>
            </a:br>
            <a:r>
              <a:rPr cap="all" sz="3780">
                <a:solidFill>
                  <a:srgbClr val="EBDDC3"/>
                </a:solidFill>
              </a:rPr>
              <a:t> and </a:t>
            </a:r>
            <a:br>
              <a:rPr cap="all" sz="3780">
                <a:solidFill>
                  <a:srgbClr val="EBDDC3"/>
                </a:solidFill>
              </a:rPr>
            </a:br>
            <a:br>
              <a:rPr cap="all" sz="3780">
                <a:solidFill>
                  <a:srgbClr val="EBDDC3"/>
                </a:solidFill>
              </a:rPr>
            </a:br>
            <a:r>
              <a:rPr cap="all" sz="3780">
                <a:solidFill>
                  <a:srgbClr val="EBDDC3"/>
                </a:solidFill>
              </a:rPr>
              <a:t>animal farm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775F55"/>
                </a:solidFill>
              </a:rPr>
              <a:t>The Author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xfrm>
            <a:off x="3738174" y="1981200"/>
            <a:ext cx="5378118" cy="4634346"/>
          </a:xfrm>
          <a:prstGeom prst="rect">
            <a:avLst/>
          </a:prstGeom>
        </p:spPr>
        <p:txBody>
          <a:bodyPr/>
          <a:lstStyle/>
          <a:p>
            <a:pPr lvl="0" marL="353147" indent="-353147">
              <a:defRPr sz="1800"/>
            </a:pPr>
            <a:r>
              <a:rPr sz="3200"/>
              <a:t>George Orwell (pen name)</a:t>
            </a:r>
            <a:endParaRPr sz="3200"/>
          </a:p>
          <a:p>
            <a:pPr lvl="1" marL="682283" indent="-316523">
              <a:spcBef>
                <a:spcPts val="500"/>
              </a:spcBef>
              <a:buClr>
                <a:srgbClr val="94B6D2"/>
              </a:buClr>
              <a:buFont typeface="Wingdings 2"/>
              <a:defRPr sz="1800"/>
            </a:pPr>
            <a:r>
              <a:rPr sz="3000"/>
              <a:t>Eric High Blair is George Orwell’s birth name.</a:t>
            </a:r>
            <a:endParaRPr sz="2600"/>
          </a:p>
          <a:p>
            <a:pPr lvl="1" marL="682283" indent="-316523">
              <a:spcBef>
                <a:spcPts val="500"/>
              </a:spcBef>
              <a:buClr>
                <a:srgbClr val="94B6D2"/>
              </a:buClr>
              <a:buFont typeface="Wingdings 2"/>
              <a:defRPr sz="1800"/>
            </a:pPr>
            <a:r>
              <a:rPr sz="3000"/>
              <a:t>He was born in  India in 1903.  His father served as a minor government official there.</a:t>
            </a:r>
          </a:p>
        </p:txBody>
      </p:sp>
      <p:pic>
        <p:nvPicPr>
          <p:cNvPr id="69" name="image3.jpg" descr="http://www.george-orwell.org/~sub/images/george-orwell-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0890" y="1981200"/>
            <a:ext cx="3537284" cy="3733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2" dur="5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775F55"/>
                </a:solidFill>
              </a:rPr>
              <a:t>The Author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xfrm>
            <a:off x="304800" y="1676400"/>
            <a:ext cx="8153400" cy="4495800"/>
          </a:xfrm>
          <a:prstGeom prst="rect">
            <a:avLst/>
          </a:prstGeom>
        </p:spPr>
        <p:txBody>
          <a:bodyPr/>
          <a:lstStyle/>
          <a:p>
            <a:pPr lvl="0" marL="309004" indent="-309004">
              <a:defRPr sz="1800"/>
            </a:pPr>
            <a:r>
              <a:rPr sz="2800"/>
              <a:t>When Orwell was eight he was sent to a prep school in England.  Although his father was a government official, his family did not have a lot of money.  Because of this, Orwell was allowed to go to the school at a reduced rate.  Orwell’s classmates treated him poorly because his family was not as wealthy as the other students in the school.</a:t>
            </a:r>
            <a:endParaRPr sz="2800"/>
          </a:p>
          <a:p>
            <a:pPr lvl="0" marL="309004" indent="-309004">
              <a:defRPr sz="1800"/>
            </a:pPr>
            <a:r>
              <a:rPr sz="2800"/>
              <a:t>Because of this treatment, it is said that Orwell often identifies with the underdog.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500"/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0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5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775F55"/>
                </a:solidFill>
              </a:rPr>
              <a:t>The Author</a:t>
            </a: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xfrm>
            <a:off x="626502" y="1676400"/>
            <a:ext cx="4264154" cy="365760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/>
            </a:pPr>
            <a:endParaRPr sz="2600"/>
          </a:p>
          <a:p>
            <a:pPr lvl="0">
              <a:lnSpc>
                <a:spcPct val="80000"/>
              </a:lnSpc>
              <a:defRPr sz="1800"/>
            </a:pPr>
            <a:endParaRPr sz="2600"/>
          </a:p>
          <a:p>
            <a:pPr lvl="0">
              <a:lnSpc>
                <a:spcPct val="80000"/>
              </a:lnSpc>
              <a:defRPr sz="1800"/>
            </a:pPr>
            <a:r>
              <a:rPr sz="2600"/>
              <a:t>After his schooling, Orwell worked for the Indian Imperial Police in Burma for several years.</a:t>
            </a:r>
            <a:endParaRPr sz="2600"/>
          </a:p>
          <a:p>
            <a:pPr lvl="0">
              <a:lnSpc>
                <a:spcPct val="80000"/>
              </a:lnSpc>
              <a:defRPr sz="1800"/>
            </a:pPr>
            <a:r>
              <a:rPr sz="2600"/>
              <a:t>Next, Orwell and his wife moved to Paris, and he began to focus on his writing.</a:t>
            </a:r>
          </a:p>
        </p:txBody>
      </p:sp>
      <p:pic>
        <p:nvPicPr>
          <p:cNvPr id="76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3000" y="2438400"/>
            <a:ext cx="3809525" cy="2295239"/>
          </a:xfrm>
          <a:prstGeom prst="rect">
            <a:avLst/>
          </a:prstGeom>
          <a:ln w="28575">
            <a:solidFill>
              <a:srgbClr val="BFD3E4"/>
            </a:solidFill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2" dur="5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775F55"/>
                </a:solidFill>
              </a:rPr>
              <a:t>The Author</a:t>
            </a:r>
          </a:p>
        </p:txBody>
      </p:sp>
      <p:sp>
        <p:nvSpPr>
          <p:cNvPr id="79" name="Shape 79"/>
          <p:cNvSpPr/>
          <p:nvPr>
            <p:ph type="body" idx="1"/>
          </p:nvPr>
        </p:nvSpPr>
        <p:spPr>
          <a:xfrm>
            <a:off x="612648" y="1600200"/>
            <a:ext cx="8153401" cy="4495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George Orwell was originally in favor of the communist movement because times were tough and it seemed to be a way to make conditions more equal for people.  In fact, he got caught up in all of the hype, but when people began to abuse their power, he had a real problem with it. </a:t>
            </a:r>
            <a:endParaRPr sz="2900"/>
          </a:p>
          <a:p>
            <a:pPr lvl="0">
              <a:defRPr sz="1800"/>
            </a:pPr>
            <a:r>
              <a:rPr sz="2900"/>
              <a:t>Orwell became very angry about the way people were being treated in communist Russia under Stalin’s rule.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500"/>
                                        <p:tgtEl>
                                          <p:spTgt spid="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0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5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775F55"/>
                </a:solidFill>
              </a:rPr>
              <a:t>The Author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xfrm>
            <a:off x="612648" y="1600200"/>
            <a:ext cx="8153401" cy="4495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Because Orwell did not have the luxury of freedom of speech, he wrote an </a:t>
            </a:r>
            <a:r>
              <a:rPr b="1" sz="2900"/>
              <a:t>allegory</a:t>
            </a:r>
            <a:r>
              <a:rPr sz="2900"/>
              <a:t> using animals to represent what was happening in the countries.</a:t>
            </a:r>
            <a:endParaRPr sz="2900"/>
          </a:p>
          <a:p>
            <a:pPr lvl="0">
              <a:defRPr sz="1800"/>
            </a:pPr>
            <a:endParaRPr sz="2900"/>
          </a:p>
          <a:p>
            <a:pPr lvl="1" marL="661181" indent="-295421">
              <a:spcBef>
                <a:spcPts val="500"/>
              </a:spcBef>
              <a:buClr>
                <a:srgbClr val="94B6D2"/>
              </a:buClr>
              <a:buFont typeface="Wingdings 2"/>
              <a:defRPr sz="1800"/>
            </a:pPr>
            <a:r>
              <a:rPr b="1" sz="2800"/>
              <a:t>Allegory- a story in which the characters or events represent real-life people, ideas, or historical happenings.</a:t>
            </a:r>
            <a:endParaRPr sz="2600"/>
          </a:p>
          <a:p>
            <a:pPr lvl="1" marL="661181" indent="-295421">
              <a:spcBef>
                <a:spcPts val="500"/>
              </a:spcBef>
              <a:buClr>
                <a:srgbClr val="94B6D2"/>
              </a:buClr>
              <a:buFont typeface="Wingdings 2"/>
              <a:defRPr sz="1800"/>
            </a:pPr>
            <a:r>
              <a:rPr sz="2800">
                <a:hlinkClick r:id="rId2" invalidUrl="" action="" tgtFrame="" tooltip="" history="1" highlightClick="0" endSnd="0"/>
              </a:rPr>
              <a:t>http://www.youtube.com/watch?v=l3iXy-I2PEg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500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0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5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8" dur="5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21" dur="5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775F55"/>
                </a:solidFill>
              </a:rPr>
              <a:t>Animal Farm</a:t>
            </a:r>
          </a:p>
        </p:txBody>
      </p:sp>
      <p:sp>
        <p:nvSpPr>
          <p:cNvPr id="85" name="Shape 85"/>
          <p:cNvSpPr/>
          <p:nvPr>
            <p:ph type="body" idx="1"/>
          </p:nvPr>
        </p:nvSpPr>
        <p:spPr>
          <a:xfrm>
            <a:off x="609600" y="1676400"/>
            <a:ext cx="4419600" cy="502920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/>
            </a:pPr>
            <a:endParaRPr sz="2900"/>
          </a:p>
          <a:p>
            <a:pPr lvl="0">
              <a:lnSpc>
                <a:spcPct val="90000"/>
              </a:lnSpc>
              <a:defRPr sz="1800"/>
            </a:pPr>
            <a:r>
              <a:rPr sz="2900"/>
              <a:t>The result of Orwell’s writing is </a:t>
            </a:r>
            <a:r>
              <a:rPr i="1" sz="2900"/>
              <a:t>Animal Farm</a:t>
            </a:r>
            <a:r>
              <a:rPr sz="2900"/>
              <a:t>.</a:t>
            </a:r>
            <a:endParaRPr sz="2900"/>
          </a:p>
          <a:p>
            <a:pPr lvl="0">
              <a:lnSpc>
                <a:spcPct val="90000"/>
              </a:lnSpc>
              <a:defRPr sz="1800"/>
            </a:pPr>
            <a:r>
              <a:rPr i="1" sz="2900"/>
              <a:t>Animal Farm </a:t>
            </a:r>
            <a:r>
              <a:rPr sz="2900"/>
              <a:t>is a story written in the allegorical form the represents many of the people and happenings associated with the Russian Revolution and the years following from 1917 to 1943.</a:t>
            </a:r>
          </a:p>
        </p:txBody>
      </p:sp>
      <p:pic>
        <p:nvPicPr>
          <p:cNvPr id="86" name="image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81600" y="415636"/>
            <a:ext cx="3572256" cy="609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2" dur="5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775F55"/>
                </a:solidFill>
              </a:rPr>
              <a:t>Animal Farm</a:t>
            </a:r>
          </a:p>
        </p:txBody>
      </p:sp>
      <p:sp>
        <p:nvSpPr>
          <p:cNvPr id="89" name="Shape 89"/>
          <p:cNvSpPr/>
          <p:nvPr>
            <p:ph type="body" idx="1"/>
          </p:nvPr>
        </p:nvSpPr>
        <p:spPr>
          <a:xfrm>
            <a:off x="609600" y="2362200"/>
            <a:ext cx="8153400" cy="4495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All of the characters and happenings in Animal Farm represent someone or something that happened.</a:t>
            </a:r>
            <a:endParaRPr sz="2900"/>
          </a:p>
          <a:p>
            <a:pPr lvl="0">
              <a:defRPr sz="1800"/>
            </a:pPr>
            <a:r>
              <a:rPr sz="2900" u="sng">
                <a:solidFill>
                  <a:srgbClr val="F7B615"/>
                </a:solidFill>
                <a:uFill>
                  <a:solidFill>
                    <a:srgbClr val="F7B615"/>
                  </a:solidFill>
                </a:uFill>
                <a:hlinkClick r:id="rId2" invalidUrl="" action="" tgtFrame="" tooltip="" history="1" highlightClick="0" endSnd="0"/>
              </a:rPr>
              <a:t>http://www.youtube.com/watch?v=vXhi0eaR0-c&amp;feature=relmfu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500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0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5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9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rgbClr val="94B6D2"/>
          </a:solidFill>
          <a:prstDash val="solid"/>
          <a:bevel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rgbClr val="94B6D2"/>
          </a:solidFill>
          <a:prstDash val="solid"/>
          <a:bevel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rgbClr val="94B6D2"/>
          </a:solidFill>
          <a:prstDash val="solid"/>
          <a:bevel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rgbClr val="94B6D2"/>
          </a:solidFill>
          <a:prstDash val="solid"/>
          <a:bevel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